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97" d="100"/>
          <a:sy n="97" d="100"/>
        </p:scale>
        <p:origin x="16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custSel modSld">
      <pc:chgData name="Hartman, Rosemary@DWR" userId="984f44d5-4180-46ad-9b77-e367b17d9727" providerId="ADAL" clId="{618CA0A8-D0F7-4F6A-B08E-E3A418BD175A}" dt="2020-03-09T19:58:04.492" v="430" actId="1035"/>
      <pc:docMkLst>
        <pc:docMk/>
      </pc:docMkLst>
      <pc:sldChg chg="addSp delSp modSp">
        <pc:chgData name="Hartman, Rosemary@DWR" userId="984f44d5-4180-46ad-9b77-e367b17d9727" providerId="ADAL" clId="{618CA0A8-D0F7-4F6A-B08E-E3A418BD175A}" dt="2020-03-09T19:47:59.210" v="408" actId="103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618CA0A8-D0F7-4F6A-B08E-E3A418BD175A}" dt="2020-03-09T19:47:59.210" v="408" actId="1036"/>
          <ac:grpSpMkLst>
            <pc:docMk/>
            <pc:sldMk cId="1998075012" sldId="256"/>
            <ac:grpSpMk id="15" creationId="{3666B298-27AC-49B6-898E-37245BDF4E34}"/>
          </ac:grpSpMkLst>
        </pc:grpChg>
        <pc:picChg chg="del mod">
          <ac:chgData name="Hartman, Rosemary@DWR" userId="984f44d5-4180-46ad-9b77-e367b17d9727" providerId="ADAL" clId="{618CA0A8-D0F7-4F6A-B08E-E3A418BD175A}" dt="2020-03-09T19:47:48.148" v="390" actId="478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28.938" v="412" actId="20577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3-09T19:57:28.938" v="412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618CA0A8-D0F7-4F6A-B08E-E3A418BD175A}" dt="2020-03-09T19:48:12.009" v="411" actId="1076"/>
          <ac:grpSpMkLst>
            <pc:docMk/>
            <pc:sldMk cId="1361116964" sldId="270"/>
            <ac:grpSpMk id="15" creationId="{C4769A71-FE55-41B9-8A61-410B05151B58}"/>
          </ac:grpSpMkLst>
        </pc:grpChg>
        <pc:picChg chg="add mod">
          <ac:chgData name="Hartman, Rosemary@DWR" userId="984f44d5-4180-46ad-9b77-e367b17d9727" providerId="ADAL" clId="{618CA0A8-D0F7-4F6A-B08E-E3A418BD175A}" dt="2020-03-06T22:06:06.015" v="100" actId="1076"/>
          <ac:picMkLst>
            <pc:docMk/>
            <pc:sldMk cId="1361116964" sldId="270"/>
            <ac:picMk id="5" creationId="{B68B6E83-7D68-4C1E-9047-7A4A03E51DA3}"/>
          </ac:picMkLst>
        </pc:picChg>
        <pc:picChg chg="del">
          <ac:chgData name="Hartman, Rosemary@DWR" userId="984f44d5-4180-46ad-9b77-e367b17d9727" providerId="ADAL" clId="{618CA0A8-D0F7-4F6A-B08E-E3A418BD175A}" dt="2020-03-06T22:05:52.556" v="97" actId="478"/>
          <ac:picMkLst>
            <pc:docMk/>
            <pc:sldMk cId="1361116964" sldId="270"/>
            <ac:picMk id="9" creationId="{1BE9E5C1-0A72-47CB-8254-1F7764D12DA4}"/>
          </ac:picMkLst>
        </pc:picChg>
        <pc:picChg chg="del mod ord">
          <ac:chgData name="Hartman, Rosemary@DWR" userId="984f44d5-4180-46ad-9b77-e367b17d9727" providerId="ADAL" clId="{618CA0A8-D0F7-4F6A-B08E-E3A418BD175A}" dt="2020-03-09T19:48:07.416" v="409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54.585" v="425" actId="1037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3-09T19:40:06.788" v="199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618CA0A8-D0F7-4F6A-B08E-E3A418BD175A}" dt="2020-03-09T19:40:41.663" v="249" actId="1037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3-09T19:40:44.554" v="261" actId="1037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3-09T19:57:54.585" v="425" actId="103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618CA0A8-D0F7-4F6A-B08E-E3A418BD175A}" dt="2020-03-09T19:40:32.773" v="226" actId="1076"/>
          <ac:grpSpMkLst>
            <pc:docMk/>
            <pc:sldMk cId="89526991" sldId="271"/>
            <ac:grpSpMk id="24" creationId="{67CB485B-00D5-40E9-968E-48ECFFFDE49B}"/>
          </ac:grpSpMkLst>
        </pc:grpChg>
        <pc:picChg chg="del">
          <ac:chgData name="Hartman, Rosemary@DWR" userId="984f44d5-4180-46ad-9b77-e367b17d9727" providerId="ADAL" clId="{618CA0A8-D0F7-4F6A-B08E-E3A418BD175A}" dt="2020-02-28T19:38:04.973" v="88" actId="478"/>
          <ac:picMkLst>
            <pc:docMk/>
            <pc:sldMk cId="89526991" sldId="271"/>
            <ac:picMk id="3" creationId="{86C1498F-743F-45B5-995D-1E26CE44DF2D}"/>
          </ac:picMkLst>
        </pc:picChg>
        <pc:picChg chg="add del mod">
          <ac:chgData name="Hartman, Rosemary@DWR" userId="984f44d5-4180-46ad-9b77-e367b17d9727" providerId="ADAL" clId="{618CA0A8-D0F7-4F6A-B08E-E3A418BD175A}" dt="2020-03-06T22:06:50.777" v="109" actId="478"/>
          <ac:picMkLst>
            <pc:docMk/>
            <pc:sldMk cId="89526991" sldId="271"/>
            <ac:picMk id="3" creationId="{B5C13F5E-4A00-44B1-B72A-352B1AE68D95}"/>
          </ac:picMkLst>
        </pc:picChg>
        <pc:picChg chg="add mod ord">
          <ac:chgData name="Hartman, Rosemary@DWR" userId="984f44d5-4180-46ad-9b77-e367b17d9727" providerId="ADAL" clId="{618CA0A8-D0F7-4F6A-B08E-E3A418BD175A}" dt="2020-03-09T19:40:36.946" v="241" actId="1035"/>
          <ac:picMkLst>
            <pc:docMk/>
            <pc:sldMk cId="89526991" sldId="271"/>
            <ac:picMk id="4" creationId="{27B795E2-C178-4E4D-87F6-EA59DF80262D}"/>
          </ac:picMkLst>
        </pc:picChg>
        <pc:picChg chg="del mod">
          <ac:chgData name="Hartman, Rosemary@DWR" userId="984f44d5-4180-46ad-9b77-e367b17d9727" providerId="ADAL" clId="{618CA0A8-D0F7-4F6A-B08E-E3A418BD175A}" dt="2020-03-09T19:40:25.329" v="224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618CA0A8-D0F7-4F6A-B08E-E3A418BD175A}" dt="2020-03-09T19:39:51.464" v="189" actId="478"/>
          <ac:picMkLst>
            <pc:docMk/>
            <pc:sldMk cId="89526991" sldId="271"/>
            <ac:picMk id="15" creationId="{F4F664CE-FD08-4C9F-B2DE-F85E8EC18F13}"/>
          </ac:picMkLst>
        </pc:picChg>
        <pc:picChg chg="add">
          <ac:chgData name="Hartman, Rosemary@DWR" userId="984f44d5-4180-46ad-9b77-e367b17d9727" providerId="ADAL" clId="{618CA0A8-D0F7-4F6A-B08E-E3A418BD175A}" dt="2020-03-09T19:40:11.467" v="200"/>
          <ac:picMkLst>
            <pc:docMk/>
            <pc:sldMk cId="89526991" sldId="271"/>
            <ac:picMk id="16" creationId="{68F2A0A0-1A62-4D9F-AE92-F344592F2B63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1:28.591" v="294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3-09T19:41:11.507" v="292" actId="20577"/>
          <ac:spMkLst>
            <pc:docMk/>
            <pc:sldMk cId="1056247700" sldId="272"/>
            <ac:spMk id="19" creationId="{E49C8DD2-2F60-4A66-8549-E056FE0F94D1}"/>
          </ac:spMkLst>
        </pc:spChg>
        <pc:grpChg chg="add">
          <ac:chgData name="Hartman, Rosemary@DWR" userId="984f44d5-4180-46ad-9b77-e367b17d9727" providerId="ADAL" clId="{618CA0A8-D0F7-4F6A-B08E-E3A418BD175A}" dt="2020-03-09T19:41:26.417" v="293"/>
          <ac:grpSpMkLst>
            <pc:docMk/>
            <pc:sldMk cId="1056247700" sldId="272"/>
            <ac:grpSpMk id="15" creationId="{75F233D4-337C-4844-8DF8-1240E627659D}"/>
          </ac:grpSpMkLst>
        </pc:grpChg>
        <pc:picChg chg="del">
          <ac:chgData name="Hartman, Rosemary@DWR" userId="984f44d5-4180-46ad-9b77-e367b17d9727" providerId="ADAL" clId="{618CA0A8-D0F7-4F6A-B08E-E3A418BD175A}" dt="2020-03-09T19:41:28.591" v="294" actId="478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2:25.487" v="316" actId="1035"/>
        <pc:sldMkLst>
          <pc:docMk/>
          <pc:sldMk cId="3824117055" sldId="273"/>
        </pc:sldMkLst>
        <pc:grpChg chg="add">
          <ac:chgData name="Hartman, Rosemary@DWR" userId="984f44d5-4180-46ad-9b77-e367b17d9727" providerId="ADAL" clId="{618CA0A8-D0F7-4F6A-B08E-E3A418BD175A}" dt="2020-03-09T19:42:19.461" v="307"/>
          <ac:grpSpMkLst>
            <pc:docMk/>
            <pc:sldMk cId="3824117055" sldId="273"/>
            <ac:grpSpMk id="28" creationId="{E8057AF5-19A0-4EDF-A081-CEA443F1DC33}"/>
          </ac:grpSpMkLst>
        </pc:grpChg>
        <pc:picChg chg="add del mod">
          <ac:chgData name="Hartman, Rosemary@DWR" userId="984f44d5-4180-46ad-9b77-e367b17d9727" providerId="ADAL" clId="{618CA0A8-D0F7-4F6A-B08E-E3A418BD175A}" dt="2020-03-09T19:41:58.967" v="300" actId="478"/>
          <ac:picMkLst>
            <pc:docMk/>
            <pc:sldMk cId="3824117055" sldId="273"/>
            <ac:picMk id="3" creationId="{EB195933-9E16-43F3-90EA-CC81C0638783}"/>
          </ac:picMkLst>
        </pc:picChg>
        <pc:picChg chg="add mod ord">
          <ac:chgData name="Hartman, Rosemary@DWR" userId="984f44d5-4180-46ad-9b77-e367b17d9727" providerId="ADAL" clId="{618CA0A8-D0F7-4F6A-B08E-E3A418BD175A}" dt="2020-03-09T19:42:25.487" v="316" actId="1035"/>
          <ac:picMkLst>
            <pc:docMk/>
            <pc:sldMk cId="3824117055" sldId="273"/>
            <ac:picMk id="5" creationId="{6B136753-F1AC-4A2E-8ED7-307A7A1F9581}"/>
          </ac:picMkLst>
        </pc:picChg>
        <pc:picChg chg="del">
          <ac:chgData name="Hartman, Rosemary@DWR" userId="984f44d5-4180-46ad-9b77-e367b17d9727" providerId="ADAL" clId="{618CA0A8-D0F7-4F6A-B08E-E3A418BD175A}" dt="2020-03-09T19:41:45.067" v="295" actId="478"/>
          <ac:picMkLst>
            <pc:docMk/>
            <pc:sldMk cId="3824117055" sldId="273"/>
            <ac:picMk id="11" creationId="{D4915851-13E3-407B-8CCC-6C18E3DAA9A4}"/>
          </ac:picMkLst>
        </pc:picChg>
        <pc:picChg chg="del">
          <ac:chgData name="Hartman, Rosemary@DWR" userId="984f44d5-4180-46ad-9b77-e367b17d9727" providerId="ADAL" clId="{618CA0A8-D0F7-4F6A-B08E-E3A418BD175A}" dt="2020-03-09T19:42:09.999" v="306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5:35.154" v="338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3-09T19:44:31.640" v="323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3-09T19:44:40.171" v="324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3-09T19:45:09.683" v="333" actId="1076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3-09T19:44:58.299" v="329" actId="1076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618CA0A8-D0F7-4F6A-B08E-E3A418BD175A}" dt="2020-02-26T20:54:09.732" v="41" actId="20577"/>
          <ac:spMkLst>
            <pc:docMk/>
            <pc:sldMk cId="532555148" sldId="274"/>
            <ac:spMk id="29" creationId="{6DBE4AAE-008F-48A1-913B-65955C9C3A39}"/>
          </ac:spMkLst>
        </pc:spChg>
        <pc:grpChg chg="add mod">
          <ac:chgData name="Hartman, Rosemary@DWR" userId="984f44d5-4180-46ad-9b77-e367b17d9727" providerId="ADAL" clId="{618CA0A8-D0F7-4F6A-B08E-E3A418BD175A}" dt="2020-03-09T19:45:35.154" v="338" actId="1076"/>
          <ac:grpSpMkLst>
            <pc:docMk/>
            <pc:sldMk cId="532555148" sldId="274"/>
            <ac:grpSpMk id="27" creationId="{4267DAC3-F4C3-4A44-A872-4F864120BDBE}"/>
          </ac:grpSpMkLst>
        </pc:grpChg>
        <pc:picChg chg="add mod ord">
          <ac:chgData name="Hartman, Rosemary@DWR" userId="984f44d5-4180-46ad-9b77-e367b17d9727" providerId="ADAL" clId="{618CA0A8-D0F7-4F6A-B08E-E3A418BD175A}" dt="2020-02-26T20:53:43.795" v="5" actId="1076"/>
          <ac:picMkLst>
            <pc:docMk/>
            <pc:sldMk cId="532555148" sldId="274"/>
            <ac:picMk id="3" creationId="{5105982C-68EF-4E8D-A3B1-E38D967F799F}"/>
          </ac:picMkLst>
        </pc:picChg>
        <pc:picChg chg="del mod">
          <ac:chgData name="Hartman, Rosemary@DWR" userId="984f44d5-4180-46ad-9b77-e367b17d9727" providerId="ADAL" clId="{618CA0A8-D0F7-4F6A-B08E-E3A418BD175A}" dt="2020-03-06T22:22:24.995" v="118" actId="478"/>
          <ac:picMkLst>
            <pc:docMk/>
            <pc:sldMk cId="532555148" sldId="274"/>
            <ac:picMk id="4" creationId="{DAABC695-6F0E-46E0-9E58-D0966ED97F21}"/>
          </ac:picMkLst>
        </pc:picChg>
        <pc:picChg chg="add del mod">
          <ac:chgData name="Hartman, Rosemary@DWR" userId="984f44d5-4180-46ad-9b77-e367b17d9727" providerId="ADAL" clId="{618CA0A8-D0F7-4F6A-B08E-E3A418BD175A}" dt="2020-03-06T22:08:42.122" v="113" actId="478"/>
          <ac:picMkLst>
            <pc:docMk/>
            <pc:sldMk cId="532555148" sldId="274"/>
            <ac:picMk id="5" creationId="{259072F3-1627-45A7-9EFB-91F8800B5D64}"/>
          </ac:picMkLst>
        </pc:picChg>
        <pc:picChg chg="add del mod ord">
          <ac:chgData name="Hartman, Rosemary@DWR" userId="984f44d5-4180-46ad-9b77-e367b17d9727" providerId="ADAL" clId="{618CA0A8-D0F7-4F6A-B08E-E3A418BD175A}" dt="2020-03-06T23:40:27.542" v="172" actId="478"/>
          <ac:picMkLst>
            <pc:docMk/>
            <pc:sldMk cId="532555148" sldId="274"/>
            <ac:picMk id="7" creationId="{FE3EB238-FA45-44CD-8C57-6035F6369FDF}"/>
          </ac:picMkLst>
        </pc:picChg>
        <pc:picChg chg="add mod ord">
          <ac:chgData name="Hartman, Rosemary@DWR" userId="984f44d5-4180-46ad-9b77-e367b17d9727" providerId="ADAL" clId="{618CA0A8-D0F7-4F6A-B08E-E3A418BD175A}" dt="2020-03-06T23:40:38.502" v="177" actId="167"/>
          <ac:picMkLst>
            <pc:docMk/>
            <pc:sldMk cId="532555148" sldId="274"/>
            <ac:picMk id="9" creationId="{0724D9C1-0C64-4FE1-9962-C5EF22A7B909}"/>
          </ac:picMkLst>
        </pc:picChg>
        <pc:picChg chg="mod ord">
          <ac:chgData name="Hartman, Rosemary@DWR" userId="984f44d5-4180-46ad-9b77-e367b17d9727" providerId="ADAL" clId="{618CA0A8-D0F7-4F6A-B08E-E3A418BD175A}" dt="2020-03-09T19:45:05.980" v="33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618CA0A8-D0F7-4F6A-B08E-E3A418BD175A}" dt="2020-03-09T19:45:30.723" v="337" actId="1076"/>
          <ac:picMkLst>
            <pc:docMk/>
            <pc:sldMk cId="532555148" sldId="274"/>
            <ac:picMk id="14" creationId="{A4FBB3BA-88BE-4298-8B4F-A455D4A52EE3}"/>
          </ac:picMkLst>
        </pc:picChg>
        <pc:picChg chg="del mod">
          <ac:chgData name="Hartman, Rosemary@DWR" userId="984f44d5-4180-46ad-9b77-e367b17d9727" providerId="ADAL" clId="{618CA0A8-D0F7-4F6A-B08E-E3A418BD175A}" dt="2020-03-09T19:44:42.700" v="325" actId="478"/>
          <ac:picMkLst>
            <pc:docMk/>
            <pc:sldMk cId="532555148" sldId="274"/>
            <ac:picMk id="24" creationId="{D36B18A0-7A62-4A53-8227-463A368250DB}"/>
          </ac:picMkLst>
        </pc:picChg>
        <pc:picChg chg="mod">
          <ac:chgData name="Hartman, Rosemary@DWR" userId="984f44d5-4180-46ad-9b77-e367b17d9727" providerId="ADAL" clId="{618CA0A8-D0F7-4F6A-B08E-E3A418BD175A}" dt="2020-03-09T19:45:28.675" v="336" actId="1076"/>
          <ac:picMkLst>
            <pc:docMk/>
            <pc:sldMk cId="532555148" sldId="274"/>
            <ac:picMk id="30" creationId="{88BDAE84-55C7-4F9D-BDF7-44C8F40E6BA3}"/>
          </ac:picMkLst>
        </pc:picChg>
        <pc:picChg chg="add mod">
          <ac:chgData name="Hartman, Rosemary@DWR" userId="984f44d5-4180-46ad-9b77-e367b17d9727" providerId="ADAL" clId="{618CA0A8-D0F7-4F6A-B08E-E3A418BD175A}" dt="2020-03-06T22:36:35.356" v="127" actId="1076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8:04.492" v="430" actId="1035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3-09T19:58:04.492" v="430" actId="1035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3-06T23:41:00.875" v="178" actId="20577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3-09T19:46:12.179" v="342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3-09T19:46:46.139" v="369" actId="1035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3-09T19:46:36.864" v="356" actId="1035"/>
          <ac:spMkLst>
            <pc:docMk/>
            <pc:sldMk cId="159825955" sldId="277"/>
            <ac:spMk id="27" creationId="{84A2C0C4-4319-4B9D-A954-86EF55F7E173}"/>
          </ac:spMkLst>
        </pc:spChg>
        <pc:grpChg chg="add mod">
          <ac:chgData name="Hartman, Rosemary@DWR" userId="984f44d5-4180-46ad-9b77-e367b17d9727" providerId="ADAL" clId="{618CA0A8-D0F7-4F6A-B08E-E3A418BD175A}" dt="2020-03-09T19:46:42.435" v="358" actId="1076"/>
          <ac:grpSpMkLst>
            <pc:docMk/>
            <pc:sldMk cId="159825955" sldId="277"/>
            <ac:grpSpMk id="31" creationId="{2A210194-01FF-4DF6-BF4D-4DBC4750E2AF}"/>
          </ac:grpSpMkLst>
        </pc:grpChg>
        <pc:picChg chg="add del mod ord">
          <ac:chgData name="Hartman, Rosemary@DWR" userId="984f44d5-4180-46ad-9b77-e367b17d9727" providerId="ADAL" clId="{618CA0A8-D0F7-4F6A-B08E-E3A418BD175A}" dt="2020-03-06T23:39:58.236" v="160" actId="478"/>
          <ac:picMkLst>
            <pc:docMk/>
            <pc:sldMk cId="159825955" sldId="277"/>
            <ac:picMk id="3" creationId="{EACF7A8A-B362-4494-9DE9-872262F37A0F}"/>
          </ac:picMkLst>
        </pc:picChg>
        <pc:picChg chg="add del mod ord">
          <ac:chgData name="Hartman, Rosemary@DWR" userId="984f44d5-4180-46ad-9b77-e367b17d9727" providerId="ADAL" clId="{618CA0A8-D0F7-4F6A-B08E-E3A418BD175A}" dt="2020-03-06T23:39:45.596" v="157" actId="478"/>
          <ac:picMkLst>
            <pc:docMk/>
            <pc:sldMk cId="159825955" sldId="277"/>
            <ac:picMk id="5" creationId="{6318FBCF-4221-4835-BDA5-DEC969916B57}"/>
          </ac:picMkLst>
        </pc:picChg>
        <pc:picChg chg="add del mod">
          <ac:chgData name="Hartman, Rosemary@DWR" userId="984f44d5-4180-46ad-9b77-e367b17d9727" providerId="ADAL" clId="{618CA0A8-D0F7-4F6A-B08E-E3A418BD175A}" dt="2020-03-06T23:38:52.370" v="149" actId="478"/>
          <ac:picMkLst>
            <pc:docMk/>
            <pc:sldMk cId="159825955" sldId="277"/>
            <ac:picMk id="7" creationId="{EA91AE59-9994-40FB-ADB2-CD47F0D10698}"/>
          </ac:picMkLst>
        </pc:picChg>
        <pc:picChg chg="del">
          <ac:chgData name="Hartman, Rosemary@DWR" userId="984f44d5-4180-46ad-9b77-e367b17d9727" providerId="ADAL" clId="{618CA0A8-D0F7-4F6A-B08E-E3A418BD175A}" dt="2020-03-06T22:44:04.115" v="134" actId="478"/>
          <ac:picMkLst>
            <pc:docMk/>
            <pc:sldMk cId="159825955" sldId="277"/>
            <ac:picMk id="9" creationId="{DB9C51C6-0D95-40BA-A7DE-69DB2E1605F8}"/>
          </ac:picMkLst>
        </pc:picChg>
        <pc:picChg chg="add del mod">
          <ac:chgData name="Hartman, Rosemary@DWR" userId="984f44d5-4180-46ad-9b77-e367b17d9727" providerId="ADAL" clId="{618CA0A8-D0F7-4F6A-B08E-E3A418BD175A}" dt="2020-03-06T23:39:37.966" v="153" actId="478"/>
          <ac:picMkLst>
            <pc:docMk/>
            <pc:sldMk cId="159825955" sldId="277"/>
            <ac:picMk id="10" creationId="{DB4C7239-83A2-4FCB-8078-C9BEA359C0C6}"/>
          </ac:picMkLst>
        </pc:picChg>
        <pc:picChg chg="del">
          <ac:chgData name="Hartman, Rosemary@DWR" userId="984f44d5-4180-46ad-9b77-e367b17d9727" providerId="ADAL" clId="{618CA0A8-D0F7-4F6A-B08E-E3A418BD175A}" dt="2020-03-06T22:44:17.362" v="139" actId="478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618CA0A8-D0F7-4F6A-B08E-E3A418BD175A}" dt="2020-03-06T23:40:19.827" v="169" actId="1076"/>
          <ac:picMkLst>
            <pc:docMk/>
            <pc:sldMk cId="159825955" sldId="277"/>
            <ac:picMk id="13" creationId="{F451913C-787E-4398-818B-07568BA23306}"/>
          </ac:picMkLst>
        </pc:picChg>
        <pc:picChg chg="mod">
          <ac:chgData name="Hartman, Rosemary@DWR" userId="984f44d5-4180-46ad-9b77-e367b17d9727" providerId="ADAL" clId="{618CA0A8-D0F7-4F6A-B08E-E3A418BD175A}" dt="2020-03-06T23:40:22.939" v="171" actId="1076"/>
          <ac:picMkLst>
            <pc:docMk/>
            <pc:sldMk cId="159825955" sldId="277"/>
            <ac:picMk id="14" creationId="{08A768D3-B266-4CBA-BFF3-0BFC6DF7E2F5}"/>
          </ac:picMkLst>
        </pc:picChg>
        <pc:picChg chg="add mod ord">
          <ac:chgData name="Hartman, Rosemary@DWR" userId="984f44d5-4180-46ad-9b77-e367b17d9727" providerId="ADAL" clId="{618CA0A8-D0F7-4F6A-B08E-E3A418BD175A}" dt="2020-03-06T23:40:17.034" v="168" actId="1076"/>
          <ac:picMkLst>
            <pc:docMk/>
            <pc:sldMk cId="159825955" sldId="277"/>
            <ac:picMk id="16" creationId="{970434F9-C113-4E7A-A768-4D75B127DDBB}"/>
          </ac:picMkLst>
        </pc:picChg>
        <pc:picChg chg="del">
          <ac:chgData name="Hartman, Rosemary@DWR" userId="984f44d5-4180-46ad-9b77-e367b17d9727" providerId="ADAL" clId="{618CA0A8-D0F7-4F6A-B08E-E3A418BD175A}" dt="2020-03-09T19:46:26.401" v="343" actId="478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618CA0A8-D0F7-4F6A-B08E-E3A418BD175A}" dt="2020-03-09T19:47:03.515" v="370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618CA0A8-D0F7-4F6A-B08E-E3A418BD175A}" dt="2020-03-09T19:47:06.930" v="371" actId="1076"/>
          <ac:picMkLst>
            <pc:docMk/>
            <pc:sldMk cId="159825955" sldId="277"/>
            <ac:picMk id="28" creationId="{AAE4D102-3A88-4232-9826-92273C624518}"/>
          </ac:picMkLst>
        </pc:picChg>
        <pc:picChg chg="mod">
          <ac:chgData name="Hartman, Rosemary@DWR" userId="984f44d5-4180-46ad-9b77-e367b17d9727" providerId="ADAL" clId="{618CA0A8-D0F7-4F6A-B08E-E3A418BD175A}" dt="2020-03-06T22:44:29.095" v="145" actId="1076"/>
          <ac:picMkLst>
            <pc:docMk/>
            <pc:sldMk cId="159825955" sldId="277"/>
            <ac:picMk id="30" creationId="{D9F54E10-52C1-49AB-B672-5A2747C45109}"/>
          </ac:picMkLst>
        </pc:picChg>
      </pc:sldChg>
    </pc:docChg>
  </pc:docChgLst>
  <pc:docChgLst>
    <pc:chgData name="Hartman, Rosemary@DWR" userId="984f44d5-4180-46ad-9b77-e367b17d9727" providerId="ADAL" clId="{C05EF673-656F-4025-A1AE-154B717A77FA}"/>
    <pc:docChg chg="modSld">
      <pc:chgData name="Hartman, Rosemary@DWR" userId="984f44d5-4180-46ad-9b77-e367b17d9727" providerId="ADAL" clId="{C05EF673-656F-4025-A1AE-154B717A77FA}" dt="2020-03-18T16:53:56.495" v="12" actId="20577"/>
      <pc:docMkLst>
        <pc:docMk/>
      </pc:docMkLst>
      <pc:sldChg chg="modSp">
        <pc:chgData name="Hartman, Rosemary@DWR" userId="984f44d5-4180-46ad-9b77-e367b17d9727" providerId="ADAL" clId="{C05EF673-656F-4025-A1AE-154B717A77FA}" dt="2020-03-17T21:13:22.438" v="0" actId="20578"/>
        <pc:sldMkLst>
          <pc:docMk/>
          <pc:sldMk cId="1998075012" sldId="256"/>
        </pc:sldMkLst>
        <pc:spChg chg="mod">
          <ac:chgData name="Hartman, Rosemary@DWR" userId="984f44d5-4180-46ad-9b77-e367b17d9727" providerId="ADAL" clId="{C05EF673-656F-4025-A1AE-154B717A77FA}" dt="2020-03-17T21:13:22.438" v="0" actId="20578"/>
          <ac:spMkLst>
            <pc:docMk/>
            <pc:sldMk cId="1998075012" sldId="256"/>
            <ac:spMk id="26" creationId="{3B3BB663-3AE5-430D-90F4-8CEF6BD89BCE}"/>
          </ac:spMkLst>
        </pc:spChg>
      </pc:sldChg>
      <pc:sldChg chg="modSp">
        <pc:chgData name="Hartman, Rosemary@DWR" userId="984f44d5-4180-46ad-9b77-e367b17d9727" providerId="ADAL" clId="{C05EF673-656F-4025-A1AE-154B717A77FA}" dt="2020-03-18T16:53:56.495" v="12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C05EF673-656F-4025-A1AE-154B717A77FA}" dt="2020-03-18T16:53:56.495" v="12" actId="20577"/>
          <ac:spMkLst>
            <pc:docMk/>
            <pc:sldMk cId="159825955" sldId="277"/>
            <ac:spMk id="23" creationId="{85BF7590-4D20-4B29-AD35-E490E7E6094F}"/>
          </ac:spMkLst>
        </pc:spChg>
      </pc:sldChg>
    </pc:docChg>
  </pc:docChgLst>
  <pc:docChgLst>
    <pc:chgData name="Hartman, Rosemary@DWR" userId="984f44d5-4180-46ad-9b77-e367b17d9727" providerId="ADAL" clId="{3279B9FE-BC6C-4279-8826-DB38AB10A081}"/>
    <pc:docChg chg="custSel modSld">
      <pc:chgData name="Hartman, Rosemary@DWR" userId="984f44d5-4180-46ad-9b77-e367b17d9727" providerId="ADAL" clId="{3279B9FE-BC6C-4279-8826-DB38AB10A081}" dt="2020-02-26T17:30:04.780" v="2105" actId="1076"/>
      <pc:docMkLst>
        <pc:docMk/>
      </pc:docMkLst>
      <pc:sldChg chg="addSp delSp modSp">
        <pc:chgData name="Hartman, Rosemary@DWR" userId="984f44d5-4180-46ad-9b77-e367b17d9727" providerId="ADAL" clId="{3279B9FE-BC6C-4279-8826-DB38AB10A081}" dt="2020-02-25T21:17:40.618" v="211" actId="20577"/>
        <pc:sldMkLst>
          <pc:docMk/>
          <pc:sldMk cId="1998075012" sldId="256"/>
        </pc:sldMkLst>
        <pc:spChg chg="mod">
          <ac:chgData name="Hartman, Rosemary@DWR" userId="984f44d5-4180-46ad-9b77-e367b17d9727" providerId="ADAL" clId="{3279B9FE-BC6C-4279-8826-DB38AB10A081}" dt="2020-02-25T20:54:00.545" v="154" actId="20577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3279B9FE-BC6C-4279-8826-DB38AB10A081}" dt="2020-02-25T21:17:33.217" v="207" actId="20577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7:40.618" v="211" actId="20577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3279B9FE-BC6C-4279-8826-DB38AB10A081}" dt="2020-02-25T20:56:25.177" v="187" actId="20577"/>
          <ac:spMkLst>
            <pc:docMk/>
            <pc:sldMk cId="1998075012" sldId="256"/>
            <ac:spMk id="30" creationId="{FDEC11B6-765A-42ED-824D-C20E8E4BE111}"/>
          </ac:spMkLst>
        </pc:spChg>
        <pc:picChg chg="add del mod ord">
          <ac:chgData name="Hartman, Rosemary@DWR" userId="984f44d5-4180-46ad-9b77-e367b17d9727" providerId="ADAL" clId="{3279B9FE-BC6C-4279-8826-DB38AB10A081}" dt="2020-02-25T21:16:43.321" v="188" actId="478"/>
          <ac:picMkLst>
            <pc:docMk/>
            <pc:sldMk cId="1998075012" sldId="256"/>
            <ac:picMk id="6" creationId="{98A54C68-C3DF-4A6D-9F7C-E1BB74E2FAEA}"/>
          </ac:picMkLst>
        </pc:picChg>
        <pc:picChg chg="add mod ord">
          <ac:chgData name="Hartman, Rosemary@DWR" userId="984f44d5-4180-46ad-9b77-e367b17d9727" providerId="ADAL" clId="{3279B9FE-BC6C-4279-8826-DB38AB10A081}" dt="2020-02-25T21:17:01.238" v="193" actId="167"/>
          <ac:picMkLst>
            <pc:docMk/>
            <pc:sldMk cId="1998075012" sldId="256"/>
            <ac:picMk id="9" creationId="{44C4F14B-6819-4CB3-9895-4CFFB640142B}"/>
          </ac:picMkLst>
        </pc:picChg>
        <pc:picChg chg="del">
          <ac:chgData name="Hartman, Rosemary@DWR" userId="984f44d5-4180-46ad-9b77-e367b17d9727" providerId="ADAL" clId="{3279B9FE-BC6C-4279-8826-DB38AB10A081}" dt="2020-02-25T20:55:05.556" v="173" actId="478"/>
          <ac:picMkLst>
            <pc:docMk/>
            <pc:sldMk cId="1998075012" sldId="256"/>
            <ac:picMk id="15" creationId="{3D85556F-78E2-47A9-9932-7AED73E95EB2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52:29.463" v="922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3279B9FE-BC6C-4279-8826-DB38AB10A081}" dt="2020-02-25T21:52:13.122" v="917" actId="1076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3279B9FE-BC6C-4279-8826-DB38AB10A081}" dt="2020-02-25T21:52:25.746" v="921" actId="1076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3279B9FE-BC6C-4279-8826-DB38AB10A081}" dt="2020-02-25T20:52:59.176" v="150" actId="1076"/>
          <ac:spMkLst>
            <pc:docMk/>
            <pc:sldMk cId="1361116964" sldId="270"/>
            <ac:spMk id="20" creationId="{41429D89-1B46-4039-80EB-BA87FFC2F9B6}"/>
          </ac:spMkLst>
        </pc:spChg>
        <pc:spChg chg="mod">
          <ac:chgData name="Hartman, Rosemary@DWR" userId="984f44d5-4180-46ad-9b77-e367b17d9727" providerId="ADAL" clId="{3279B9FE-BC6C-4279-8826-DB38AB10A081}" dt="2020-02-25T20:53:04.562" v="151" actId="20577"/>
          <ac:spMkLst>
            <pc:docMk/>
            <pc:sldMk cId="1361116964" sldId="270"/>
            <ac:spMk id="23" creationId="{E6CBE8F5-B43C-45A5-9390-915E77A88028}"/>
          </ac:spMkLst>
        </pc:spChg>
        <pc:picChg chg="del">
          <ac:chgData name="Hartman, Rosemary@DWR" userId="984f44d5-4180-46ad-9b77-e367b17d9727" providerId="ADAL" clId="{3279B9FE-BC6C-4279-8826-DB38AB10A081}" dt="2020-02-25T20:45:32.639" v="40" actId="478"/>
          <ac:picMkLst>
            <pc:docMk/>
            <pc:sldMk cId="1361116964" sldId="270"/>
            <ac:picMk id="5" creationId="{63B95A2A-5B1C-420A-B19F-DDC74CEF60BF}"/>
          </ac:picMkLst>
        </pc:picChg>
        <pc:picChg chg="add del mod">
          <ac:chgData name="Hartman, Rosemary@DWR" userId="984f44d5-4180-46ad-9b77-e367b17d9727" providerId="ADAL" clId="{3279B9FE-BC6C-4279-8826-DB38AB10A081}" dt="2020-02-25T20:51:35.172" v="148" actId="478"/>
          <ac:picMkLst>
            <pc:docMk/>
            <pc:sldMk cId="1361116964" sldId="270"/>
            <ac:picMk id="7" creationId="{BADB4D79-FA14-4BFF-8139-377E0E378CFE}"/>
          </ac:picMkLst>
        </pc:picChg>
        <pc:picChg chg="add mod">
          <ac:chgData name="Hartman, Rosemary@DWR" userId="984f44d5-4180-46ad-9b77-e367b17d9727" providerId="ADAL" clId="{3279B9FE-BC6C-4279-8826-DB38AB10A081}" dt="2020-02-25T20:51:39.256" v="149" actId="1076"/>
          <ac:picMkLst>
            <pc:docMk/>
            <pc:sldMk cId="1361116964" sldId="270"/>
            <ac:picMk id="9" creationId="{1BE9E5C1-0A72-47CB-8254-1F7764D12DA4}"/>
          </ac:picMkLst>
        </pc:picChg>
        <pc:picChg chg="add mod">
          <ac:chgData name="Hartman, Rosemary@DWR" userId="984f44d5-4180-46ad-9b77-e367b17d9727" providerId="ADAL" clId="{3279B9FE-BC6C-4279-8826-DB38AB10A081}" dt="2020-02-25T21:52:29.463" v="922" actId="1076"/>
          <ac:picMkLst>
            <pc:docMk/>
            <pc:sldMk cId="1361116964" sldId="270"/>
            <ac:picMk id="12" creationId="{ADBE4443-2987-415E-8B7C-88805D8A68CD}"/>
          </ac:picMkLst>
        </pc:picChg>
        <pc:picChg chg="add mod">
          <ac:chgData name="Hartman, Rosemary@DWR" userId="984f44d5-4180-46ad-9b77-e367b17d9727" providerId="ADAL" clId="{3279B9FE-BC6C-4279-8826-DB38AB10A081}" dt="2020-02-25T20:54:49.471" v="172" actId="103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19:43.102" v="294" actId="20577"/>
        <pc:sldMkLst>
          <pc:docMk/>
          <pc:sldMk cId="89526991" sldId="271"/>
        </pc:sldMkLst>
        <pc:spChg chg="mod">
          <ac:chgData name="Hartman, Rosemary@DWR" userId="984f44d5-4180-46ad-9b77-e367b17d9727" providerId="ADAL" clId="{3279B9FE-BC6C-4279-8826-DB38AB10A081}" dt="2020-02-25T21:18:55.053" v="267" actId="14100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0:54:04.258" v="155" actId="20577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3279B9FE-BC6C-4279-8826-DB38AB10A081}" dt="2020-02-25T21:19:43.102" v="294" actId="2057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3279B9FE-BC6C-4279-8826-DB38AB10A081}" dt="2020-02-25T21:18:59.241" v="269" actId="14100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9:06.424" v="272" actId="1076"/>
          <ac:spMkLst>
            <pc:docMk/>
            <pc:sldMk cId="89526991" sldId="271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3279B9FE-BC6C-4279-8826-DB38AB10A081}" dt="2020-02-25T21:18:15.302" v="217" actId="167"/>
          <ac:picMkLst>
            <pc:docMk/>
            <pc:sldMk cId="89526991" sldId="271"/>
            <ac:picMk id="3" creationId="{86C1498F-743F-45B5-995D-1E26CE44DF2D}"/>
          </ac:picMkLst>
        </pc:picChg>
        <pc:picChg chg="del">
          <ac:chgData name="Hartman, Rosemary@DWR" userId="984f44d5-4180-46ad-9b77-e367b17d9727" providerId="ADAL" clId="{3279B9FE-BC6C-4279-8826-DB38AB10A081}" dt="2020-02-25T21:17:55.762" v="212" actId="478"/>
          <ac:picMkLst>
            <pc:docMk/>
            <pc:sldMk cId="89526991" sldId="271"/>
            <ac:picMk id="5" creationId="{676DE1DC-7353-48AB-8F1A-28CAE17C8785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33:28.965" v="406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26:41.113" v="366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3279B9FE-BC6C-4279-8826-DB38AB10A081}" dt="2020-02-25T20:54:07.478" v="156" actId="20577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3279B9FE-BC6C-4279-8826-DB38AB10A081}" dt="2020-02-25T21:27:15.967" v="395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28" creationId="{B9E9807A-8D05-4948-AF07-AFCCFFD3D08F}"/>
          </ac:spMkLst>
        </pc:spChg>
        <pc:picChg chg="add del mod">
          <ac:chgData name="Hartman, Rosemary@DWR" userId="984f44d5-4180-46ad-9b77-e367b17d9727" providerId="ADAL" clId="{3279B9FE-BC6C-4279-8826-DB38AB10A081}" dt="2020-02-25T21:22:01.121" v="300" actId="478"/>
          <ac:picMkLst>
            <pc:docMk/>
            <pc:sldMk cId="1056247700" sldId="272"/>
            <ac:picMk id="4" creationId="{F987AA2E-025F-4AE4-BD9E-3CFC7242078E}"/>
          </ac:picMkLst>
        </pc:picChg>
        <pc:picChg chg="add mod ord">
          <ac:chgData name="Hartman, Rosemary@DWR" userId="984f44d5-4180-46ad-9b77-e367b17d9727" providerId="ADAL" clId="{3279B9FE-BC6C-4279-8826-DB38AB10A081}" dt="2020-02-25T21:27:03.198" v="372" actId="1076"/>
          <ac:picMkLst>
            <pc:docMk/>
            <pc:sldMk cId="1056247700" sldId="272"/>
            <ac:picMk id="7" creationId="{1A3F1C5B-45B6-48DA-859C-E53F215B5E72}"/>
          </ac:picMkLst>
        </pc:picChg>
        <pc:picChg chg="del">
          <ac:chgData name="Hartman, Rosemary@DWR" userId="984f44d5-4180-46ad-9b77-e367b17d9727" providerId="ADAL" clId="{3279B9FE-BC6C-4279-8826-DB38AB10A081}" dt="2020-02-25T21:19:53.678" v="295" actId="478"/>
          <ac:picMkLst>
            <pc:docMk/>
            <pc:sldMk cId="1056247700" sldId="272"/>
            <ac:picMk id="11" creationId="{28732196-F5DB-4E83-85A5-79D1857A4C32}"/>
          </ac:picMkLst>
        </pc:picChg>
        <pc:picChg chg="add del mod">
          <ac:chgData name="Hartman, Rosemary@DWR" userId="984f44d5-4180-46ad-9b77-e367b17d9727" providerId="ADAL" clId="{3279B9FE-BC6C-4279-8826-DB38AB10A081}" dt="2020-02-25T21:33:28.965" v="406" actId="478"/>
          <ac:picMkLst>
            <pc:docMk/>
            <pc:sldMk cId="1056247700" sldId="272"/>
            <ac:picMk id="20" creationId="{B6F6D614-AEF4-4E53-AF69-9E76D13181AB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43:16.078" v="676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3279B9FE-BC6C-4279-8826-DB38AB10A081}" dt="2020-02-25T21:41:16.639" v="454" actId="14100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43:16.078" v="676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3279B9FE-BC6C-4279-8826-DB38AB10A081}" dt="2020-02-25T20:54:11.622" v="157" actId="20577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3279B9FE-BC6C-4279-8826-DB38AB10A081}" dt="2020-02-25T21:41:59.493" v="55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3279B9FE-BC6C-4279-8826-DB38AB10A081}" dt="2020-02-25T21:41:46.585" v="551" actId="20577"/>
          <ac:spMkLst>
            <pc:docMk/>
            <pc:sldMk cId="3824117055" sldId="273"/>
            <ac:spMk id="26" creationId="{3B3BB663-3AE5-430D-90F4-8CEF6BD89BCE}"/>
          </ac:spMkLst>
        </pc:spChg>
        <pc:picChg chg="add del mod ord">
          <ac:chgData name="Hartman, Rosemary@DWR" userId="984f44d5-4180-46ad-9b77-e367b17d9727" providerId="ADAL" clId="{3279B9FE-BC6C-4279-8826-DB38AB10A081}" dt="2020-02-25T21:35:04.981" v="407" actId="478"/>
          <ac:picMkLst>
            <pc:docMk/>
            <pc:sldMk cId="3824117055" sldId="273"/>
            <ac:picMk id="3" creationId="{FF368F45-DCD9-4A93-9434-BBB62C708485}"/>
          </ac:picMkLst>
        </pc:picChg>
        <pc:picChg chg="add del mod ord">
          <ac:chgData name="Hartman, Rosemary@DWR" userId="984f44d5-4180-46ad-9b77-e367b17d9727" providerId="ADAL" clId="{3279B9FE-BC6C-4279-8826-DB38AB10A081}" dt="2020-02-25T21:35:57.640" v="414" actId="478"/>
          <ac:picMkLst>
            <pc:docMk/>
            <pc:sldMk cId="3824117055" sldId="273"/>
            <ac:picMk id="5" creationId="{00D0F06C-C463-4A0D-82C6-38C31BC3E784}"/>
          </ac:picMkLst>
        </pc:picChg>
        <pc:picChg chg="add del mod ord">
          <ac:chgData name="Hartman, Rosemary@DWR" userId="984f44d5-4180-46ad-9b77-e367b17d9727" providerId="ADAL" clId="{3279B9FE-BC6C-4279-8826-DB38AB10A081}" dt="2020-02-25T21:40:22.480" v="426" actId="478"/>
          <ac:picMkLst>
            <pc:docMk/>
            <pc:sldMk cId="3824117055" sldId="273"/>
            <ac:picMk id="9" creationId="{4FE83671-C7D2-48C6-BDD9-8CD5F39A3885}"/>
          </ac:picMkLst>
        </pc:picChg>
        <pc:picChg chg="add mod ord">
          <ac:chgData name="Hartman, Rosemary@DWR" userId="984f44d5-4180-46ad-9b77-e367b17d9727" providerId="ADAL" clId="{3279B9FE-BC6C-4279-8826-DB38AB10A081}" dt="2020-02-25T21:40:31.140" v="431" actId="167"/>
          <ac:picMkLst>
            <pc:docMk/>
            <pc:sldMk cId="3824117055" sldId="273"/>
            <ac:picMk id="11" creationId="{D4915851-13E3-407B-8CCC-6C18E3DAA9A4}"/>
          </ac:picMkLst>
        </pc:picChg>
        <pc:picChg chg="mod">
          <ac:chgData name="Hartman, Rosemary@DWR" userId="984f44d5-4180-46ad-9b77-e367b17d9727" providerId="ADAL" clId="{3279B9FE-BC6C-4279-8826-DB38AB10A081}" dt="2020-02-25T21:36:11.286" v="420" actId="1076"/>
          <ac:picMkLst>
            <pc:docMk/>
            <pc:sldMk cId="3824117055" sldId="273"/>
            <ac:picMk id="30" creationId="{58F0A6CA-21BD-4C83-914D-3C1400F7FA8B}"/>
          </ac:picMkLst>
        </pc:picChg>
        <pc:picChg chg="del">
          <ac:chgData name="Hartman, Rosemary@DWR" userId="984f44d5-4180-46ad-9b77-e367b17d9727" providerId="ADAL" clId="{3279B9FE-BC6C-4279-8826-DB38AB10A081}" dt="2020-02-25T21:27:35.353" v="396" actId="478"/>
          <ac:picMkLst>
            <pc:docMk/>
            <pc:sldMk cId="3824117055" sldId="273"/>
            <ac:picMk id="31" creationId="{B941D2E7-E992-44A8-978E-B3335269565E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30:04.780" v="2105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3279B9FE-BC6C-4279-8826-DB38AB10A081}" dt="2020-02-26T16:20:48.550" v="1911" actId="1076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3279B9FE-BC6C-4279-8826-DB38AB10A081}" dt="2020-02-25T20:54:15.903" v="158" actId="20577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3279B9FE-BC6C-4279-8826-DB38AB10A081}" dt="2020-02-26T16:20:33.065" v="1907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3279B9FE-BC6C-4279-8826-DB38AB10A081}" dt="2020-02-26T16:20:51.455" v="1912" actId="1076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3279B9FE-BC6C-4279-8826-DB38AB10A081}" dt="2020-02-26T16:19:01.783" v="1748" actId="1076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3279B9FE-BC6C-4279-8826-DB38AB10A081}" dt="2020-02-26T17:26:21.179" v="2094" actId="404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3279B9FE-BC6C-4279-8826-DB38AB10A081}" dt="2020-02-26T17:29:59.572" v="2103" actId="122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3279B9FE-BC6C-4279-8826-DB38AB10A081}" dt="2020-02-26T16:20:43.040" v="1910" actId="20577"/>
          <ac:spMkLst>
            <pc:docMk/>
            <pc:sldMk cId="532555148" sldId="274"/>
            <ac:spMk id="29" creationId="{6DBE4AAE-008F-48A1-913B-65955C9C3A39}"/>
          </ac:spMkLst>
        </pc:spChg>
        <pc:picChg chg="del">
          <ac:chgData name="Hartman, Rosemary@DWR" userId="984f44d5-4180-46ad-9b77-e367b17d9727" providerId="ADAL" clId="{3279B9FE-BC6C-4279-8826-DB38AB10A081}" dt="2020-02-25T21:46:00.622" v="897" actId="478"/>
          <ac:picMkLst>
            <pc:docMk/>
            <pc:sldMk cId="532555148" sldId="274"/>
            <ac:picMk id="3" creationId="{890CC071-7B62-44D8-BCCA-BE6F46D3B4A4}"/>
          </ac:picMkLst>
        </pc:picChg>
        <pc:picChg chg="add mod ord">
          <ac:chgData name="Hartman, Rosemary@DWR" userId="984f44d5-4180-46ad-9b77-e367b17d9727" providerId="ADAL" clId="{3279B9FE-BC6C-4279-8826-DB38AB10A081}" dt="2020-02-26T16:19:13.447" v="1751" actId="1076"/>
          <ac:picMkLst>
            <pc:docMk/>
            <pc:sldMk cId="532555148" sldId="274"/>
            <ac:picMk id="4" creationId="{DAABC695-6F0E-46E0-9E58-D0966ED97F21}"/>
          </ac:picMkLst>
        </pc:picChg>
        <pc:picChg chg="add del mod ord">
          <ac:chgData name="Hartman, Rosemary@DWR" userId="984f44d5-4180-46ad-9b77-e367b17d9727" providerId="ADAL" clId="{3279B9FE-BC6C-4279-8826-DB38AB10A081}" dt="2020-02-26T16:14:39.319" v="1443" actId="478"/>
          <ac:picMkLst>
            <pc:docMk/>
            <pc:sldMk cId="532555148" sldId="274"/>
            <ac:picMk id="6" creationId="{27DBDF35-DDF8-4B18-A60E-ACA17AD79FAE}"/>
          </ac:picMkLst>
        </pc:picChg>
        <pc:picChg chg="del">
          <ac:chgData name="Hartman, Rosemary@DWR" userId="984f44d5-4180-46ad-9b77-e367b17d9727" providerId="ADAL" clId="{3279B9FE-BC6C-4279-8826-DB38AB10A081}" dt="2020-02-25T21:44:21.789" v="705" actId="478"/>
          <ac:picMkLst>
            <pc:docMk/>
            <pc:sldMk cId="532555148" sldId="274"/>
            <ac:picMk id="7" creationId="{8D919A5A-F98D-49C8-9068-21BFA99E1E11}"/>
          </ac:picMkLst>
        </pc:picChg>
        <pc:picChg chg="del">
          <ac:chgData name="Hartman, Rosemary@DWR" userId="984f44d5-4180-46ad-9b77-e367b17d9727" providerId="ADAL" clId="{3279B9FE-BC6C-4279-8826-DB38AB10A081}" dt="2020-02-25T21:46:00.063" v="896" actId="478"/>
          <ac:picMkLst>
            <pc:docMk/>
            <pc:sldMk cId="532555148" sldId="274"/>
            <ac:picMk id="8" creationId="{CA20F101-1B66-4728-A54E-CCF44791A574}"/>
          </ac:picMkLst>
        </pc:picChg>
        <pc:picChg chg="add mod ord">
          <ac:chgData name="Hartman, Rosemary@DWR" userId="984f44d5-4180-46ad-9b77-e367b17d9727" providerId="ADAL" clId="{3279B9FE-BC6C-4279-8826-DB38AB10A081}" dt="2020-02-26T16:19:15.238" v="175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3279B9FE-BC6C-4279-8826-DB38AB10A081}" dt="2020-02-26T17:30:04.780" v="2105" actId="1076"/>
          <ac:picMkLst>
            <pc:docMk/>
            <pc:sldMk cId="532555148" sldId="274"/>
            <ac:picMk id="14" creationId="{A4FBB3BA-88BE-4298-8B4F-A455D4A52EE3}"/>
          </ac:picMkLst>
        </pc:picChg>
        <pc:picChg chg="del">
          <ac:chgData name="Hartman, Rosemary@DWR" userId="984f44d5-4180-46ad-9b77-e367b17d9727" providerId="ADAL" clId="{3279B9FE-BC6C-4279-8826-DB38AB10A081}" dt="2020-02-25T21:45:54.321" v="894" actId="478"/>
          <ac:picMkLst>
            <pc:docMk/>
            <pc:sldMk cId="532555148" sldId="274"/>
            <ac:picMk id="22" creationId="{111A6A54-7170-4BAD-856C-DAAFFFAE94E1}"/>
          </ac:picMkLst>
        </pc:picChg>
        <pc:picChg chg="del mod">
          <ac:chgData name="Hartman, Rosemary@DWR" userId="984f44d5-4180-46ad-9b77-e367b17d9727" providerId="ADAL" clId="{3279B9FE-BC6C-4279-8826-DB38AB10A081}" dt="2020-02-25T21:54:13.121" v="992" actId="478"/>
          <ac:picMkLst>
            <pc:docMk/>
            <pc:sldMk cId="532555148" sldId="274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3279B9FE-BC6C-4279-8826-DB38AB10A081}" dt="2020-02-26T17:29:54.925" v="2101" actId="1076"/>
          <ac:picMkLst>
            <pc:docMk/>
            <pc:sldMk cId="532555148" sldId="274"/>
            <ac:picMk id="30" creationId="{88BDAE84-55C7-4F9D-BDF7-44C8F40E6BA3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25:30.029" v="2084"/>
        <pc:sldMkLst>
          <pc:docMk/>
          <pc:sldMk cId="159825955" sldId="277"/>
        </pc:sldMkLst>
        <pc:spChg chg="mod">
          <ac:chgData name="Hartman, Rosemary@DWR" userId="984f44d5-4180-46ad-9b77-e367b17d9727" providerId="ADAL" clId="{3279B9FE-BC6C-4279-8826-DB38AB10A081}" dt="2020-02-26T17:21:30.289" v="2073" actId="404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3279B9FE-BC6C-4279-8826-DB38AB10A081}" dt="2020-02-25T20:54:19.475" v="159" actId="20577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3279B9FE-BC6C-4279-8826-DB38AB10A081}" dt="2020-02-26T16:22:41.657" v="2030" actId="14100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3279B9FE-BC6C-4279-8826-DB38AB10A081}" dt="2020-02-26T16:21:29.823" v="1913" actId="1076"/>
          <ac:spMkLst>
            <pc:docMk/>
            <pc:sldMk cId="159825955" sldId="277"/>
            <ac:spMk id="23" creationId="{85BF7590-4D20-4B29-AD35-E490E7E6094F}"/>
          </ac:spMkLst>
        </pc:spChg>
        <pc:spChg chg="mod">
          <ac:chgData name="Hartman, Rosemary@DWR" userId="984f44d5-4180-46ad-9b77-e367b17d9727" providerId="ADAL" clId="{3279B9FE-BC6C-4279-8826-DB38AB10A081}" dt="2020-02-26T16:22:56.193" v="2060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3279B9FE-BC6C-4279-8826-DB38AB10A081}" dt="2020-02-26T16:14:23.079" v="1442" actId="1076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3279B9FE-BC6C-4279-8826-DB38AB10A081}" dt="2020-02-26T17:21:34.964" v="2074" actId="1076"/>
          <ac:spMkLst>
            <pc:docMk/>
            <pc:sldMk cId="159825955" sldId="277"/>
            <ac:spMk id="29" creationId="{A4ED331A-BF52-40E0-856C-1F66FC3838D7}"/>
          </ac:spMkLst>
        </pc:spChg>
        <pc:picChg chg="del">
          <ac:chgData name="Hartman, Rosemary@DWR" userId="984f44d5-4180-46ad-9b77-e367b17d9727" providerId="ADAL" clId="{3279B9FE-BC6C-4279-8826-DB38AB10A081}" dt="2020-02-25T21:55:44.300" v="1112" actId="478"/>
          <ac:picMkLst>
            <pc:docMk/>
            <pc:sldMk cId="159825955" sldId="277"/>
            <ac:picMk id="3" creationId="{278BDD72-69C3-4710-BACD-473AD03CC08E}"/>
          </ac:picMkLst>
        </pc:picChg>
        <pc:picChg chg="add del mod ord">
          <ac:chgData name="Hartman, Rosemary@DWR" userId="984f44d5-4180-46ad-9b77-e367b17d9727" providerId="ADAL" clId="{3279B9FE-BC6C-4279-8826-DB38AB10A081}" dt="2020-02-26T16:09:26.996" v="1433" actId="478"/>
          <ac:picMkLst>
            <pc:docMk/>
            <pc:sldMk cId="159825955" sldId="277"/>
            <ac:picMk id="4" creationId="{261E65C3-97D7-43FE-8798-AAC4DCB77950}"/>
          </ac:picMkLst>
        </pc:picChg>
        <pc:picChg chg="add del mod ord">
          <ac:chgData name="Hartman, Rosemary@DWR" userId="984f44d5-4180-46ad-9b77-e367b17d9727" providerId="ADAL" clId="{3279B9FE-BC6C-4279-8826-DB38AB10A081}" dt="2020-02-25T21:59:38.542" v="1125" actId="478"/>
          <ac:picMkLst>
            <pc:docMk/>
            <pc:sldMk cId="159825955" sldId="277"/>
            <ac:picMk id="6" creationId="{45F1BA76-1E1C-4062-8B56-47DD73041900}"/>
          </ac:picMkLst>
        </pc:picChg>
        <pc:picChg chg="del">
          <ac:chgData name="Hartman, Rosemary@DWR" userId="984f44d5-4180-46ad-9b77-e367b17d9727" providerId="ADAL" clId="{3279B9FE-BC6C-4279-8826-DB38AB10A081}" dt="2020-02-25T21:56:15.418" v="1124" actId="478"/>
          <ac:picMkLst>
            <pc:docMk/>
            <pc:sldMk cId="159825955" sldId="277"/>
            <ac:picMk id="8" creationId="{38FF4052-09E8-471A-B944-419B74494AF5}"/>
          </ac:picMkLst>
        </pc:picChg>
        <pc:picChg chg="add mod ord">
          <ac:chgData name="Hartman, Rosemary@DWR" userId="984f44d5-4180-46ad-9b77-e367b17d9727" providerId="ADAL" clId="{3279B9FE-BC6C-4279-8826-DB38AB10A081}" dt="2020-02-25T21:59:45.611" v="1130" actId="167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3279B9FE-BC6C-4279-8826-DB38AB10A081}" dt="2020-02-25T21:55:46.179" v="1113" actId="478"/>
          <ac:picMkLst>
            <pc:docMk/>
            <pc:sldMk cId="159825955" sldId="277"/>
            <ac:picMk id="10" creationId="{E5F9FB00-A70C-4D3F-AA7C-66F6CEF161CE}"/>
          </ac:picMkLst>
        </pc:picChg>
        <pc:picChg chg="add mod ord">
          <ac:chgData name="Hartman, Rosemary@DWR" userId="984f44d5-4180-46ad-9b77-e367b17d9727" providerId="ADAL" clId="{3279B9FE-BC6C-4279-8826-DB38AB10A081}" dt="2020-02-26T16:14:20.054" v="1441" actId="1076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3279B9FE-BC6C-4279-8826-DB38AB10A081}" dt="2020-02-26T16:14:16.267" v="1440" actId="167"/>
          <ac:picMkLst>
            <pc:docMk/>
            <pc:sldMk cId="159825955" sldId="277"/>
            <ac:picMk id="14" creationId="{08A768D3-B266-4CBA-BFF3-0BFC6DF7E2F5}"/>
          </ac:picMkLst>
        </pc:picChg>
        <pc:picChg chg="mod">
          <ac:chgData name="Hartman, Rosemary@DWR" userId="984f44d5-4180-46ad-9b77-e367b17d9727" providerId="ADAL" clId="{3279B9FE-BC6C-4279-8826-DB38AB10A081}" dt="2020-02-26T16:09:14.675" v="1429" actId="1076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3279B9FE-BC6C-4279-8826-DB38AB10A081}" dt="2020-02-26T16:09:23.179" v="1432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3279B9FE-BC6C-4279-8826-DB38AB10A081}" dt="2020-02-26T16:09:21.073" v="1431" actId="1076"/>
          <ac:picMkLst>
            <pc:docMk/>
            <pc:sldMk cId="159825955" sldId="277"/>
            <ac:picMk id="30" creationId="{D9F54E10-52C1-49AB-B672-5A2747C45109}"/>
          </ac:picMkLst>
        </pc:picChg>
        <pc:picChg chg="add del mod">
          <ac:chgData name="Hartman, Rosemary@DWR" userId="984f44d5-4180-46ad-9b77-e367b17d9727" providerId="ADAL" clId="{3279B9FE-BC6C-4279-8826-DB38AB10A081}" dt="2020-02-26T17:25:30.029" v="2084"/>
          <ac:picMkLst>
            <pc:docMk/>
            <pc:sldMk cId="159825955" sldId="277"/>
            <ac:picMk id="1026" creationId="{3186FC0A-D7BD-4F8B-904C-96A327172F8C}"/>
          </ac:picMkLst>
        </pc:picChg>
      </pc:sldChg>
    </pc:docChg>
  </pc:docChgLst>
  <pc:docChgLst>
    <pc:chgData name="Hartman, Rosemary@DWR" userId="984f44d5-4180-46ad-9b77-e367b17d9727" providerId="ADAL" clId="{D2F8E32C-5E51-4363-A4A3-0259CCB685B1}"/>
    <pc:docChg chg="modSld">
      <pc:chgData name="Hartman, Rosemary@DWR" userId="984f44d5-4180-46ad-9b77-e367b17d9727" providerId="ADAL" clId="{D2F8E32C-5E51-4363-A4A3-0259CCB685B1}" dt="2020-05-22T16:46:09.690" v="32" actId="20577"/>
      <pc:docMkLst>
        <pc:docMk/>
      </pc:docMkLst>
      <pc:sldChg chg="modSp mod">
        <pc:chgData name="Hartman, Rosemary@DWR" userId="984f44d5-4180-46ad-9b77-e367b17d9727" providerId="ADAL" clId="{D2F8E32C-5E51-4363-A4A3-0259CCB685B1}" dt="2020-05-22T16:42:14.189" v="1" actId="20577"/>
        <pc:sldMkLst>
          <pc:docMk/>
          <pc:sldMk cId="1998075012" sldId="256"/>
        </pc:sldMkLst>
        <pc:spChg chg="mod">
          <ac:chgData name="Hartman, Rosemary@DWR" userId="984f44d5-4180-46ad-9b77-e367b17d9727" providerId="ADAL" clId="{D2F8E32C-5E51-4363-A4A3-0259CCB685B1}" dt="2020-05-22T16:42:14.189" v="1" actId="20577"/>
          <ac:spMkLst>
            <pc:docMk/>
            <pc:sldMk cId="1998075012" sldId="256"/>
            <ac:spMk id="26" creationId="{3B3BB663-3AE5-430D-90F4-8CEF6BD89BCE}"/>
          </ac:spMkLst>
        </pc:spChg>
      </pc:sldChg>
      <pc:sldChg chg="modSp mod">
        <pc:chgData name="Hartman, Rosemary@DWR" userId="984f44d5-4180-46ad-9b77-e367b17d9727" providerId="ADAL" clId="{D2F8E32C-5E51-4363-A4A3-0259CCB685B1}" dt="2020-05-22T16:44:33.231" v="5" actId="20577"/>
        <pc:sldMkLst>
          <pc:docMk/>
          <pc:sldMk cId="1056247700" sldId="272"/>
        </pc:sldMkLst>
        <pc:spChg chg="mod">
          <ac:chgData name="Hartman, Rosemary@DWR" userId="984f44d5-4180-46ad-9b77-e367b17d9727" providerId="ADAL" clId="{D2F8E32C-5E51-4363-A4A3-0259CCB685B1}" dt="2020-05-22T16:44:33.231" v="5" actId="20577"/>
          <ac:spMkLst>
            <pc:docMk/>
            <pc:sldMk cId="1056247700" sldId="272"/>
            <ac:spMk id="28" creationId="{B9E9807A-8D05-4948-AF07-AFCCFFD3D08F}"/>
          </ac:spMkLst>
        </pc:spChg>
      </pc:sldChg>
      <pc:sldChg chg="modSp mod">
        <pc:chgData name="Hartman, Rosemary@DWR" userId="984f44d5-4180-46ad-9b77-e367b17d9727" providerId="ADAL" clId="{D2F8E32C-5E51-4363-A4A3-0259CCB685B1}" dt="2020-05-22T16:45:11.714" v="6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D2F8E32C-5E51-4363-A4A3-0259CCB685B1}" dt="2020-05-22T16:45:11.714" v="6" actId="20577"/>
          <ac:spMkLst>
            <pc:docMk/>
            <pc:sldMk cId="3824117055" sldId="273"/>
            <ac:spMk id="26" creationId="{3B3BB663-3AE5-430D-90F4-8CEF6BD89BCE}"/>
          </ac:spMkLst>
        </pc:spChg>
      </pc:sldChg>
      <pc:sldChg chg="modSp mod">
        <pc:chgData name="Hartman, Rosemary@DWR" userId="984f44d5-4180-46ad-9b77-e367b17d9727" providerId="ADAL" clId="{D2F8E32C-5E51-4363-A4A3-0259CCB685B1}" dt="2020-05-22T16:46:09.690" v="32" actId="20577"/>
        <pc:sldMkLst>
          <pc:docMk/>
          <pc:sldMk cId="532555148" sldId="274"/>
        </pc:sldMkLst>
        <pc:spChg chg="mod">
          <ac:chgData name="Hartman, Rosemary@DWR" userId="984f44d5-4180-46ad-9b77-e367b17d9727" providerId="ADAL" clId="{D2F8E32C-5E51-4363-A4A3-0259CCB685B1}" dt="2020-05-22T16:46:09.690" v="32" actId="20577"/>
          <ac:spMkLst>
            <pc:docMk/>
            <pc:sldMk cId="532555148" sldId="274"/>
            <ac:spMk id="21" creationId="{11B316AA-893E-42C1-B962-57FF29955D27}"/>
          </ac:spMkLst>
        </pc:spChg>
      </pc:sldChg>
    </pc:docChg>
  </pc:docChgLst>
  <pc:docChgLst>
    <pc:chgData name="Hartman, Rosemary@DWR" userId="984f44d5-4180-46ad-9b77-e367b17d9727" providerId="ADAL" clId="{8178EBE0-D895-495B-96D1-00F6F5416130}"/>
    <pc:docChg chg="custSel modSld">
      <pc:chgData name="Hartman, Rosemary@DWR" userId="984f44d5-4180-46ad-9b77-e367b17d9727" providerId="ADAL" clId="{8178EBE0-D895-495B-96D1-00F6F5416130}" dt="2020-04-14T16:10:20.758" v="3" actId="167"/>
      <pc:docMkLst>
        <pc:docMk/>
      </pc:docMkLst>
      <pc:sldChg chg="addSp delSp modSp">
        <pc:chgData name="Hartman, Rosemary@DWR" userId="984f44d5-4180-46ad-9b77-e367b17d9727" providerId="ADAL" clId="{8178EBE0-D895-495B-96D1-00F6F5416130}" dt="2020-04-14T16:10:20.758" v="3" actId="167"/>
        <pc:sldMkLst>
          <pc:docMk/>
          <pc:sldMk cId="3824117055" sldId="273"/>
        </pc:sldMkLst>
        <pc:picChg chg="add mod ord">
          <ac:chgData name="Hartman, Rosemary@DWR" userId="984f44d5-4180-46ad-9b77-e367b17d9727" providerId="ADAL" clId="{8178EBE0-D895-495B-96D1-00F6F5416130}" dt="2020-04-14T16:10:20.758" v="3" actId="167"/>
          <ac:picMkLst>
            <pc:docMk/>
            <pc:sldMk cId="3824117055" sldId="273"/>
            <ac:picMk id="3" creationId="{2CDC721E-D76D-4D53-BA9E-2D590EB60E95}"/>
          </ac:picMkLst>
        </pc:picChg>
        <pc:picChg chg="del">
          <ac:chgData name="Hartman, Rosemary@DWR" userId="984f44d5-4180-46ad-9b77-e367b17d9727" providerId="ADAL" clId="{8178EBE0-D895-495B-96D1-00F6F5416130}" dt="2020-04-14T16:10:11.629" v="1" actId="478"/>
          <ac:picMkLst>
            <pc:docMk/>
            <pc:sldMk cId="3824117055" sldId="273"/>
            <ac:picMk id="5" creationId="{6B136753-F1AC-4A2E-8ED7-307A7A1F9581}"/>
          </ac:picMkLst>
        </pc:picChg>
      </pc:sldChg>
    </pc:docChg>
  </pc:docChgLst>
  <pc:docChgLst>
    <pc:chgData name="Hartman, Rosemary@DWR" userId="984f44d5-4180-46ad-9b77-e367b17d9727" providerId="ADAL" clId="{E5A343E7-3FF7-44B8-A71D-80FD90D2FAE7}"/>
    <pc:docChg chg="custSel modSld">
      <pc:chgData name="Hartman, Rosemary@DWR" userId="984f44d5-4180-46ad-9b77-e367b17d9727" providerId="ADAL" clId="{E5A343E7-3FF7-44B8-A71D-80FD90D2FAE7}" dt="2020-03-24T20:02:12.750" v="2553" actId="962"/>
      <pc:docMkLst>
        <pc:docMk/>
      </pc:docMkLst>
      <pc:sldChg chg="modSp">
        <pc:chgData name="Hartman, Rosemary@DWR" userId="984f44d5-4180-46ad-9b77-e367b17d9727" providerId="ADAL" clId="{E5A343E7-3FF7-44B8-A71D-80FD90D2FAE7}" dt="2020-03-24T19:14:53.530" v="1084" actId="962"/>
        <pc:sldMkLst>
          <pc:docMk/>
          <pc:sldMk cId="1998075012" sldId="256"/>
        </pc:sldMkLst>
        <pc:grpChg chg="mod">
          <ac:chgData name="Hartman, Rosemary@DWR" userId="984f44d5-4180-46ad-9b77-e367b17d9727" providerId="ADAL" clId="{E5A343E7-3FF7-44B8-A71D-80FD90D2FAE7}" dt="2020-03-24T19:11:58.729" v="374" actId="962"/>
          <ac:grpSpMkLst>
            <pc:docMk/>
            <pc:sldMk cId="1998075012" sldId="256"/>
            <ac:grpSpMk id="15" creationId="{3666B298-27AC-49B6-898E-37245BDF4E34}"/>
          </ac:grpSpMkLst>
        </pc:grpChg>
        <pc:picChg chg="mod">
          <ac:chgData name="Hartman, Rosemary@DWR" userId="984f44d5-4180-46ad-9b77-e367b17d9727" providerId="ADAL" clId="{E5A343E7-3FF7-44B8-A71D-80FD90D2FAE7}" dt="2020-03-24T19:14:53.530" v="1084" actId="962"/>
          <ac:picMkLst>
            <pc:docMk/>
            <pc:sldMk cId="1998075012" sldId="256"/>
            <ac:picMk id="9" creationId="{44C4F14B-6819-4CB3-9895-4CFFB640142B}"/>
          </ac:picMkLst>
        </pc:picChg>
      </pc:sldChg>
      <pc:sldChg chg="modSp">
        <pc:chgData name="Hartman, Rosemary@DWR" userId="984f44d5-4180-46ad-9b77-e367b17d9727" providerId="ADAL" clId="{E5A343E7-3FF7-44B8-A71D-80FD90D2FAE7}" dt="2020-03-24T19:14:01.939" v="840" actId="962"/>
        <pc:sldMkLst>
          <pc:docMk/>
          <pc:sldMk cId="1361116964" sldId="270"/>
        </pc:sldMkLst>
        <pc:grpChg chg="mod">
          <ac:chgData name="Hartman, Rosemary@DWR" userId="984f44d5-4180-46ad-9b77-e367b17d9727" providerId="ADAL" clId="{E5A343E7-3FF7-44B8-A71D-80FD90D2FAE7}" dt="2020-03-24T19:11:40.834" v="248" actId="962"/>
          <ac:grpSpMkLst>
            <pc:docMk/>
            <pc:sldMk cId="1361116964" sldId="270"/>
            <ac:grpSpMk id="15" creationId="{C4769A71-FE55-41B9-8A61-410B05151B58}"/>
          </ac:grpSpMkLst>
        </pc:grpChg>
        <pc:picChg chg="mod">
          <ac:chgData name="Hartman, Rosemary@DWR" userId="984f44d5-4180-46ad-9b77-e367b17d9727" providerId="ADAL" clId="{E5A343E7-3FF7-44B8-A71D-80FD90D2FAE7}" dt="2020-03-24T19:14:01.939" v="840" actId="962"/>
          <ac:picMkLst>
            <pc:docMk/>
            <pc:sldMk cId="1361116964" sldId="270"/>
            <ac:picMk id="5" creationId="{B68B6E83-7D68-4C1E-9047-7A4A03E51DA3}"/>
          </ac:picMkLst>
        </pc:picChg>
        <pc:picChg chg="mod">
          <ac:chgData name="Hartman, Rosemary@DWR" userId="984f44d5-4180-46ad-9b77-e367b17d9727" providerId="ADAL" clId="{E5A343E7-3FF7-44B8-A71D-80FD90D2FAE7}" dt="2020-03-24T19:11:21.183" v="132" actId="962"/>
          <ac:picMkLst>
            <pc:docMk/>
            <pc:sldMk cId="1361116964" sldId="270"/>
            <ac:picMk id="12" creationId="{ADBE4443-2987-415E-8B7C-88805D8A68CD}"/>
          </ac:picMkLst>
        </pc:picChg>
      </pc:sldChg>
      <pc:sldChg chg="addSp delSp modSp">
        <pc:chgData name="Hartman, Rosemary@DWR" userId="984f44d5-4180-46ad-9b77-e367b17d9727" providerId="ADAL" clId="{E5A343E7-3FF7-44B8-A71D-80FD90D2FAE7}" dt="2020-03-24T19:16:22.006" v="1365" actId="962"/>
        <pc:sldMkLst>
          <pc:docMk/>
          <pc:sldMk cId="89526991" sldId="271"/>
        </pc:sldMkLst>
        <pc:spChg chg="mod">
          <ac:chgData name="Hartman, Rosemary@DWR" userId="984f44d5-4180-46ad-9b77-e367b17d9727" providerId="ADAL" clId="{E5A343E7-3FF7-44B8-A71D-80FD90D2FAE7}" dt="2020-03-24T19:16:00.477" v="1305" actId="20577"/>
          <ac:spMkLst>
            <pc:docMk/>
            <pc:sldMk cId="89526991" sldId="271"/>
            <ac:spMk id="23" creationId="{C389D94F-0FA8-4D3B-9C9F-322A4523EDD3}"/>
          </ac:spMkLst>
        </pc:spChg>
        <pc:grpChg chg="mod">
          <ac:chgData name="Hartman, Rosemary@DWR" userId="984f44d5-4180-46ad-9b77-e367b17d9727" providerId="ADAL" clId="{E5A343E7-3FF7-44B8-A71D-80FD90D2FAE7}" dt="2020-03-24T19:12:17.489" v="446" actId="962"/>
          <ac:grpSpMkLst>
            <pc:docMk/>
            <pc:sldMk cId="89526991" sldId="271"/>
            <ac:grpSpMk id="24" creationId="{67CB485B-00D5-40E9-968E-48ECFFFDE49B}"/>
          </ac:grpSpMkLst>
        </pc:grpChg>
        <pc:picChg chg="add mod">
          <ac:chgData name="Hartman, Rosemary@DWR" userId="984f44d5-4180-46ad-9b77-e367b17d9727" providerId="ADAL" clId="{E5A343E7-3FF7-44B8-A71D-80FD90D2FAE7}" dt="2020-03-24T19:16:22.006" v="1365" actId="962"/>
          <ac:picMkLst>
            <pc:docMk/>
            <pc:sldMk cId="89526991" sldId="271"/>
            <ac:picMk id="3" creationId="{19092063-B971-433D-A2CC-D858705C03F6}"/>
          </ac:picMkLst>
        </pc:picChg>
        <pc:picChg chg="del">
          <ac:chgData name="Hartman, Rosemary@DWR" userId="984f44d5-4180-46ad-9b77-e367b17d9727" providerId="ADAL" clId="{E5A343E7-3FF7-44B8-A71D-80FD90D2FAE7}" dt="2020-03-24T19:06:56.578" v="0" actId="478"/>
          <ac:picMkLst>
            <pc:docMk/>
            <pc:sldMk cId="89526991" sldId="271"/>
            <ac:picMk id="4" creationId="{27B795E2-C178-4E4D-87F6-EA59DF80262D}"/>
          </ac:picMkLst>
        </pc:picChg>
        <pc:picChg chg="mod">
          <ac:chgData name="Hartman, Rosemary@DWR" userId="984f44d5-4180-46ad-9b77-e367b17d9727" providerId="ADAL" clId="{E5A343E7-3FF7-44B8-A71D-80FD90D2FAE7}" dt="2020-03-24T19:12:13.967" v="444" actId="962"/>
          <ac:picMkLst>
            <pc:docMk/>
            <pc:sldMk cId="89526991" sldId="271"/>
            <ac:picMk id="16" creationId="{68F2A0A0-1A62-4D9F-AE92-F344592F2B63}"/>
          </ac:picMkLst>
        </pc:picChg>
      </pc:sldChg>
      <pc:sldChg chg="modSp">
        <pc:chgData name="Hartman, Rosemary@DWR" userId="984f44d5-4180-46ad-9b77-e367b17d9727" providerId="ADAL" clId="{E5A343E7-3FF7-44B8-A71D-80FD90D2FAE7}" dt="2020-03-24T19:17:58.600" v="1581" actId="962"/>
        <pc:sldMkLst>
          <pc:docMk/>
          <pc:sldMk cId="1056247700" sldId="272"/>
        </pc:sldMkLst>
        <pc:grpChg chg="mod">
          <ac:chgData name="Hartman, Rosemary@DWR" userId="984f44d5-4180-46ad-9b77-e367b17d9727" providerId="ADAL" clId="{E5A343E7-3FF7-44B8-A71D-80FD90D2FAE7}" dt="2020-03-24T19:12:19.883" v="448" actId="962"/>
          <ac:grpSpMkLst>
            <pc:docMk/>
            <pc:sldMk cId="1056247700" sldId="272"/>
            <ac:grpSpMk id="15" creationId="{75F233D4-337C-4844-8DF8-1240E627659D}"/>
          </ac:grpSpMkLst>
        </pc:grpChg>
        <pc:picChg chg="mod">
          <ac:chgData name="Hartman, Rosemary@DWR" userId="984f44d5-4180-46ad-9b77-e367b17d9727" providerId="ADAL" clId="{E5A343E7-3FF7-44B8-A71D-80FD90D2FAE7}" dt="2020-03-24T19:17:58.600" v="1581" actId="962"/>
          <ac:picMkLst>
            <pc:docMk/>
            <pc:sldMk cId="1056247700" sldId="272"/>
            <ac:picMk id="7" creationId="{1A3F1C5B-45B6-48DA-859C-E53F215B5E72}"/>
          </ac:picMkLst>
        </pc:picChg>
      </pc:sldChg>
      <pc:sldChg chg="modSp">
        <pc:chgData name="Hartman, Rosemary@DWR" userId="984f44d5-4180-46ad-9b77-e367b17d9727" providerId="ADAL" clId="{E5A343E7-3FF7-44B8-A71D-80FD90D2FAE7}" dt="2020-03-24T19:18:36.288" v="1695" actId="962"/>
        <pc:sldMkLst>
          <pc:docMk/>
          <pc:sldMk cId="3824117055" sldId="273"/>
        </pc:sldMkLst>
        <pc:spChg chg="mod">
          <ac:chgData name="Hartman, Rosemary@DWR" userId="984f44d5-4180-46ad-9b77-e367b17d9727" providerId="ADAL" clId="{E5A343E7-3FF7-44B8-A71D-80FD90D2FAE7}" dt="2020-03-24T19:09:52.072" v="9" actId="1076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E5A343E7-3FF7-44B8-A71D-80FD90D2FAE7}" dt="2020-03-24T19:09:53.952" v="10" actId="1076"/>
          <ac:spMkLst>
            <pc:docMk/>
            <pc:sldMk cId="3824117055" sldId="273"/>
            <ac:spMk id="26" creationId="{3B3BB663-3AE5-430D-90F4-8CEF6BD89BCE}"/>
          </ac:spMkLst>
        </pc:spChg>
        <pc:grpChg chg="mod">
          <ac:chgData name="Hartman, Rosemary@DWR" userId="984f44d5-4180-46ad-9b77-e367b17d9727" providerId="ADAL" clId="{E5A343E7-3FF7-44B8-A71D-80FD90D2FAE7}" dt="2020-03-24T19:12:22.842" v="450" actId="962"/>
          <ac:grpSpMkLst>
            <pc:docMk/>
            <pc:sldMk cId="3824117055" sldId="273"/>
            <ac:grpSpMk id="28" creationId="{E8057AF5-19A0-4EDF-A081-CEA443F1DC33}"/>
          </ac:grpSpMkLst>
        </pc:grpChg>
        <pc:picChg chg="mod">
          <ac:chgData name="Hartman, Rosemary@DWR" userId="984f44d5-4180-46ad-9b77-e367b17d9727" providerId="ADAL" clId="{E5A343E7-3FF7-44B8-A71D-80FD90D2FAE7}" dt="2020-03-24T19:18:36.288" v="1695" actId="962"/>
          <ac:picMkLst>
            <pc:docMk/>
            <pc:sldMk cId="3824117055" sldId="273"/>
            <ac:picMk id="5" creationId="{6B136753-F1AC-4A2E-8ED7-307A7A1F9581}"/>
          </ac:picMkLst>
        </pc:picChg>
      </pc:sldChg>
      <pc:sldChg chg="modSp">
        <pc:chgData name="Hartman, Rosemary@DWR" userId="984f44d5-4180-46ad-9b77-e367b17d9727" providerId="ADAL" clId="{E5A343E7-3FF7-44B8-A71D-80FD90D2FAE7}" dt="2020-03-24T19:21:53.315" v="2191" actId="962"/>
        <pc:sldMkLst>
          <pc:docMk/>
          <pc:sldMk cId="532555148" sldId="274"/>
        </pc:sldMkLst>
        <pc:grpChg chg="mod">
          <ac:chgData name="Hartman, Rosemary@DWR" userId="984f44d5-4180-46ad-9b77-e367b17d9727" providerId="ADAL" clId="{E5A343E7-3FF7-44B8-A71D-80FD90D2FAE7}" dt="2020-03-24T19:12:53.245" v="622" actId="962"/>
          <ac:grpSpMkLst>
            <pc:docMk/>
            <pc:sldMk cId="532555148" sldId="274"/>
            <ac:grpSpMk id="27" creationId="{4267DAC3-F4C3-4A44-A872-4F864120BDBE}"/>
          </ac:grpSpMkLst>
        </pc:grpChg>
        <pc:picChg chg="mod">
          <ac:chgData name="Hartman, Rosemary@DWR" userId="984f44d5-4180-46ad-9b77-e367b17d9727" providerId="ADAL" clId="{E5A343E7-3FF7-44B8-A71D-80FD90D2FAE7}" dt="2020-03-24T19:21:53.315" v="2191" actId="962"/>
          <ac:picMkLst>
            <pc:docMk/>
            <pc:sldMk cId="532555148" sldId="274"/>
            <ac:picMk id="3" creationId="{5105982C-68EF-4E8D-A3B1-E38D967F799F}"/>
          </ac:picMkLst>
        </pc:picChg>
        <pc:picChg chg="mod">
          <ac:chgData name="Hartman, Rosemary@DWR" userId="984f44d5-4180-46ad-9b77-e367b17d9727" providerId="ADAL" clId="{E5A343E7-3FF7-44B8-A71D-80FD90D2FAE7}" dt="2020-03-24T19:20:59.361" v="2023" actId="962"/>
          <ac:picMkLst>
            <pc:docMk/>
            <pc:sldMk cId="532555148" sldId="274"/>
            <ac:picMk id="9" creationId="{0724D9C1-0C64-4FE1-9962-C5EF22A7B909}"/>
          </ac:picMkLst>
        </pc:picChg>
        <pc:picChg chg="mod">
          <ac:chgData name="Hartman, Rosemary@DWR" userId="984f44d5-4180-46ad-9b77-e367b17d9727" providerId="ADAL" clId="{E5A343E7-3FF7-44B8-A71D-80FD90D2FAE7}" dt="2020-03-24T19:19:44.615" v="1857" actId="962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E5A343E7-3FF7-44B8-A71D-80FD90D2FAE7}" dt="2020-03-24T19:12:37.902" v="542" actId="962"/>
          <ac:picMkLst>
            <pc:docMk/>
            <pc:sldMk cId="532555148" sldId="274"/>
            <ac:picMk id="30" creationId="{88BDAE84-55C7-4F9D-BDF7-44C8F40E6BA3}"/>
          </ac:picMkLst>
        </pc:picChg>
        <pc:picChg chg="mod">
          <ac:chgData name="Hartman, Rosemary@DWR" userId="984f44d5-4180-46ad-9b77-e367b17d9727" providerId="ADAL" clId="{E5A343E7-3FF7-44B8-A71D-80FD90D2FAE7}" dt="2020-03-24T19:12:48.898" v="620" actId="962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E5A343E7-3FF7-44B8-A71D-80FD90D2FAE7}" dt="2020-03-24T20:02:12.750" v="2553" actId="962"/>
        <pc:sldMkLst>
          <pc:docMk/>
          <pc:sldMk cId="159825955" sldId="277"/>
        </pc:sldMkLst>
        <pc:spChg chg="add del">
          <ac:chgData name="Hartman, Rosemary@DWR" userId="984f44d5-4180-46ad-9b77-e367b17d9727" providerId="ADAL" clId="{E5A343E7-3FF7-44B8-A71D-80FD90D2FAE7}" dt="2020-03-24T19:12:58.257" v="624"/>
          <ac:spMkLst>
            <pc:docMk/>
            <pc:sldMk cId="159825955" sldId="277"/>
            <ac:spMk id="2" creationId="{67559BD1-BF69-4CA9-8A5B-6889026911EA}"/>
          </ac:spMkLst>
        </pc:spChg>
        <pc:grpChg chg="mod">
          <ac:chgData name="Hartman, Rosemary@DWR" userId="984f44d5-4180-46ad-9b77-e367b17d9727" providerId="ADAL" clId="{E5A343E7-3FF7-44B8-A71D-80FD90D2FAE7}" dt="2020-03-24T19:13:00.270" v="626" actId="962"/>
          <ac:grpSpMkLst>
            <pc:docMk/>
            <pc:sldMk cId="159825955" sldId="277"/>
            <ac:grpSpMk id="31" creationId="{2A210194-01FF-4DF6-BF4D-4DBC4750E2AF}"/>
          </ac:grpSpMkLst>
        </pc:grpChg>
        <pc:picChg chg="add del mod">
          <ac:chgData name="Hartman, Rosemary@DWR" userId="984f44d5-4180-46ad-9b77-e367b17d9727" providerId="ADAL" clId="{E5A343E7-3FF7-44B8-A71D-80FD90D2FAE7}" dt="2020-03-24T20:01:23.494" v="2463" actId="478"/>
          <ac:picMkLst>
            <pc:docMk/>
            <pc:sldMk cId="159825955" sldId="277"/>
            <ac:picMk id="4" creationId="{8D096EB0-1B13-4E4D-8598-B771CED64862}"/>
          </ac:picMkLst>
        </pc:picChg>
        <pc:picChg chg="add mod ord">
          <ac:chgData name="Hartman, Rosemary@DWR" userId="984f44d5-4180-46ad-9b77-e367b17d9727" providerId="ADAL" clId="{E5A343E7-3FF7-44B8-A71D-80FD90D2FAE7}" dt="2020-03-24T20:02:12.750" v="2553" actId="962"/>
          <ac:picMkLst>
            <pc:docMk/>
            <pc:sldMk cId="159825955" sldId="277"/>
            <ac:picMk id="6" creationId="{4664FB7A-3F6F-4AA6-9F04-AFF321583FE5}"/>
          </ac:picMkLst>
        </pc:picChg>
        <pc:picChg chg="mod">
          <ac:chgData name="Hartman, Rosemary@DWR" userId="984f44d5-4180-46ad-9b77-e367b17d9727" providerId="ADAL" clId="{E5A343E7-3FF7-44B8-A71D-80FD90D2FAE7}" dt="2020-03-24T19:25:16.226" v="2459" actId="962"/>
          <ac:picMkLst>
            <pc:docMk/>
            <pc:sldMk cId="159825955" sldId="277"/>
            <ac:picMk id="13" creationId="{F451913C-787E-4398-818B-07568BA23306}"/>
          </ac:picMkLst>
        </pc:picChg>
        <pc:picChg chg="del mod">
          <ac:chgData name="Hartman, Rosemary@DWR" userId="984f44d5-4180-46ad-9b77-e367b17d9727" providerId="ADAL" clId="{E5A343E7-3FF7-44B8-A71D-80FD90D2FAE7}" dt="2020-03-24T20:01:30.538" v="2467" actId="478"/>
          <ac:picMkLst>
            <pc:docMk/>
            <pc:sldMk cId="159825955" sldId="277"/>
            <ac:picMk id="14" creationId="{08A768D3-B266-4CBA-BFF3-0BFC6DF7E2F5}"/>
          </ac:picMkLst>
        </pc:picChg>
        <pc:picChg chg="mod">
          <ac:chgData name="Hartman, Rosemary@DWR" userId="984f44d5-4180-46ad-9b77-e367b17d9727" providerId="ADAL" clId="{E5A343E7-3FF7-44B8-A71D-80FD90D2FAE7}" dt="2020-03-24T19:22:57.580" v="2435" actId="962"/>
          <ac:picMkLst>
            <pc:docMk/>
            <pc:sldMk cId="159825955" sldId="277"/>
            <ac:picMk id="16" creationId="{970434F9-C113-4E7A-A768-4D75B127DD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5.png"/><Relationship Id="rId3" Type="http://schemas.openxmlformats.org/officeDocument/2006/relationships/hyperlink" Target="https://water.ca.gov/Programs/Environmental-Services/Compliance-Monitoring-And-Assessment/Dayflow-Data" TargetMode="External"/><Relationship Id="rId7" Type="http://schemas.openxmlformats.org/officeDocument/2006/relationships/slide" Target="slide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3.PNG"/><Relationship Id="rId5" Type="http://schemas.openxmlformats.org/officeDocument/2006/relationships/slide" Target="slide2.xml"/><Relationship Id="rId10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mp.baydeltalive.com/wiki/1229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br.washington.edu/sacramento/data/query_adult_grandtab.html" TargetMode="External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hyperlink" Target="https://portal.edirepository.org/nis/mapbrowse?packageid=edi.233.2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www.fws.gov/lodi/juvenile_fish_monitoring_program/jfmp_index.htm" TargetMode="Externa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hyperlink" Target="https://www.fws.gov/lodi/juvenile_fish_monitoring_program/jfmp_index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wildlife.ca.gov/Conservation/Delta/20mm-Survey" TargetMode="External"/><Relationship Id="rId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Spring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spring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697881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3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30860" y="2697882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5" action="ppaction://hlinksldjump"/>
            </a:endParaRPr>
          </a:p>
          <a:p>
            <a:r>
              <a:rPr lang="en-US" sz="1485" dirty="0">
                <a:hlinkClick r:id="rId5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6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7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8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9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0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March, April, and May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 descr="Interagecny Ecological Program Logo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pic>
        <p:nvPicPr>
          <p:cNvPr id="5" name="Picture 4" descr="Net Delta Outflow from 1966-2020. Values range from 10,000 to 160,000 cubic feet per second.">
            <a:extLst>
              <a:ext uri="{FF2B5EF4-FFF2-40B4-BE49-F238E27FC236}">
                <a16:creationId xmlns:a16="http://schemas.microsoft.com/office/drawing/2014/main" id="{B68B6E83-7D68-4C1E-9047-7A4A03E51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3233264"/>
            <a:ext cx="3346711" cy="2447549"/>
          </a:xfrm>
          <a:prstGeom prst="rect">
            <a:avLst/>
          </a:prstGeom>
        </p:spPr>
      </p:pic>
      <p:grpSp>
        <p:nvGrpSpPr>
          <p:cNvPr id="15" name="Group 14" descr="The long-term mean is indicated by a dotted red line">
            <a:extLst>
              <a:ext uri="{FF2B5EF4-FFF2-40B4-BE49-F238E27FC236}">
                <a16:creationId xmlns:a16="http://schemas.microsoft.com/office/drawing/2014/main" id="{C4769A71-FE55-41B9-8A61-410B05151B58}"/>
              </a:ext>
            </a:extLst>
          </p:cNvPr>
          <p:cNvGrpSpPr/>
          <p:nvPr/>
        </p:nvGrpSpPr>
        <p:grpSpPr>
          <a:xfrm>
            <a:off x="7279334" y="3082091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1C9BED3-00F7-485E-8DF4-89695D136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C1851652-CC91-47B9-AA36-BEF828840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ing Secchi depth from 1975 to 2018. San Pablo Bay is clearer than the Delta and teh Delta is clearer than Suisun Bay.">
            <a:extLst>
              <a:ext uri="{FF2B5EF4-FFF2-40B4-BE49-F238E27FC236}">
                <a16:creationId xmlns:a16="http://schemas.microsoft.com/office/drawing/2014/main" id="{44C4F14B-6819-4CB3-9895-4CFFB640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0943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Spring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964826" y="6843079"/>
            <a:ext cx="281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also close to the long-term average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732684" y="6843079"/>
            <a:ext cx="2568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306977" y="373601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4010425" y="372927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53982" y="373385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5" name="Group 14" descr="The long-term mean is indicated by a dotted red line.">
            <a:extLst>
              <a:ext uri="{FF2B5EF4-FFF2-40B4-BE49-F238E27FC236}">
                <a16:creationId xmlns:a16="http://schemas.microsoft.com/office/drawing/2014/main" id="{3666B298-27AC-49B6-898E-37245BDF4E34}"/>
              </a:ext>
            </a:extLst>
          </p:cNvPr>
          <p:cNvGrpSpPr/>
          <p:nvPr/>
        </p:nvGrpSpPr>
        <p:grpSpPr>
          <a:xfrm>
            <a:off x="4319824" y="4261997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733D045E-62BA-4CDE-8F4F-B87DA7320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99D9CA29-1FB4-4D21-93CB-327AFD164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775297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slightly cooler than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756341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775297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85588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90704" y="347884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611184" y="348343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516169" y="1376043"/>
            <a:ext cx="7683933" cy="187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2"/>
              </a:rPr>
              <a:t>Environmental Monitoring Program </a:t>
            </a:r>
            <a:endParaRPr lang="en-US" sz="1600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Fish growth and reproduction is highest in certain temperature ranges.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Spring temperatures may lower Delta Smelt reproduction.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Temperatures tend to be similar between regions in the spring.</a:t>
            </a:r>
          </a:p>
          <a:p>
            <a:endParaRPr lang="en-US" sz="1200" dirty="0"/>
          </a:p>
          <a:p>
            <a:r>
              <a:rPr lang="en-US" sz="1200" dirty="0"/>
              <a:t>For more information see: Jeffries, et al.. 2016. Effects of high temperatures on threatened estuarine fishes during periods of extreme drought. The Journal of Experimental Biology 219(11):1705-1716.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16" name="Picture 15" descr="picture of a thermometer in water">
            <a:extLst>
              <a:ext uri="{FF2B5EF4-FFF2-40B4-BE49-F238E27FC236}">
                <a16:creationId xmlns:a16="http://schemas.microsoft.com/office/drawing/2014/main" id="{68F2A0A0-1A62-4D9F-AE92-F344592F2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 descr="The long-term mean is indicated by a dotted red line.">
            <a:extLst>
              <a:ext uri="{FF2B5EF4-FFF2-40B4-BE49-F238E27FC236}">
                <a16:creationId xmlns:a16="http://schemas.microsoft.com/office/drawing/2014/main" id="{67CB485B-00D5-40E9-968E-48ECFFFDE49B}"/>
              </a:ext>
            </a:extLst>
          </p:cNvPr>
          <p:cNvGrpSpPr/>
          <p:nvPr/>
        </p:nvGrpSpPr>
        <p:grpSpPr>
          <a:xfrm>
            <a:off x="4319824" y="3976862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56085D4-4DDF-43A8-858A-7A5455E32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A22DA77A-9CDD-45B5-9ACE-DDFDB3CC6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pic>
        <p:nvPicPr>
          <p:cNvPr id="3" name="Picture 2" descr="Spring water temperatures from 1975 to 2018. Values range from 14 to 18 degrees C.">
            <a:extLst>
              <a:ext uri="{FF2B5EF4-FFF2-40B4-BE49-F238E27FC236}">
                <a16:creationId xmlns:a16="http://schemas.microsoft.com/office/drawing/2014/main" id="{19092063-B971-433D-A2CC-D858705C0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" y="4119400"/>
            <a:ext cx="10043180" cy="24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ring chlorophyll a from 1975 to 2018. Values range from 2 to 30 ug/L. The Delta has higher average chlorophyll than Suisun or San Pablo.">
            <a:extLst>
              <a:ext uri="{FF2B5EF4-FFF2-40B4-BE49-F238E27FC236}">
                <a16:creationId xmlns:a16="http://schemas.microsoft.com/office/drawing/2014/main" id="{1A3F1C5B-45B6-48DA-859C-E53F215B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8483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had lower than average chlorophyll.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also about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15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low during the Spring.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are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100" dirty="0"/>
              <a:t>For more information see: Cahoon, T. and T. Brown.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5" name="Group 14" descr="The long-term mean is indicated by a dotted red line.">
            <a:extLst>
              <a:ext uri="{FF2B5EF4-FFF2-40B4-BE49-F238E27FC236}">
                <a16:creationId xmlns:a16="http://schemas.microsoft.com/office/drawing/2014/main" id="{75F233D4-337C-4844-8DF8-1240E627659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AE11C7CC-BF14-4886-B2E7-D5E265E4A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35E0C99E-BB37-4F1C-8052-399E0A4DB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C721E-D76D-4D53-BA9E-2D590EB60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" y="4218360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also had much lower than average total biomass.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07999" y="6856306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lower than average total biomass.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60876" y="6838922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much lower than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in Spring tends to be higher than Winter, but lower than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2018.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8" name="Group 27" descr="The long-term mean is indicated by a dotted red line.">
            <a:extLst>
              <a:ext uri="{FF2B5EF4-FFF2-40B4-BE49-F238E27FC236}">
                <a16:creationId xmlns:a16="http://schemas.microsoft.com/office/drawing/2014/main" id="{E8057AF5-19A0-4EDF-A081-CEA443F1DC33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29" name="Picture 28" descr="The long-term average is represented with a dotted line.">
              <a:extLst>
                <a:ext uri="{FF2B5EF4-FFF2-40B4-BE49-F238E27FC236}">
                  <a16:creationId xmlns:a16="http://schemas.microsoft.com/office/drawing/2014/main" id="{CE4551C7-41CB-48E0-BAAD-E779353FC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A61F95FC-0728-419E-9629-F9772D488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venile winter-run chinook salmon CPUE from 1994 to 2018. Values range from .4 to 6.">
            <a:extLst>
              <a:ext uri="{FF2B5EF4-FFF2-40B4-BE49-F238E27FC236}">
                <a16:creationId xmlns:a16="http://schemas.microsoft.com/office/drawing/2014/main" id="{AA40D36D-7420-4935-96A6-0BF53CDB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04" y="4225484"/>
            <a:ext cx="3346711" cy="2447549"/>
          </a:xfrm>
          <a:prstGeom prst="rect">
            <a:avLst/>
          </a:prstGeom>
        </p:spPr>
      </p:pic>
      <p:pic>
        <p:nvPicPr>
          <p:cNvPr id="9" name="Picture 8" descr="Adult spring-run chinook salmon population estimate from 1966-2018 Values range from 1000 to 25,0000.">
            <a:extLst>
              <a:ext uri="{FF2B5EF4-FFF2-40B4-BE49-F238E27FC236}">
                <a16:creationId xmlns:a16="http://schemas.microsoft.com/office/drawing/2014/main" id="{0724D9C1-0C64-4FE1-9962-C5EF22A7B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4" y="4238031"/>
            <a:ext cx="3346711" cy="2447549"/>
          </a:xfrm>
          <a:prstGeom prst="rect">
            <a:avLst/>
          </a:prstGeom>
        </p:spPr>
      </p:pic>
      <p:pic>
        <p:nvPicPr>
          <p:cNvPr id="3" name="Picture 2" descr="Juvenile Sacramento Splittail catch in the Yolo Bypass  from 1998-2018 Values range from .5 to 80..">
            <a:extLst>
              <a:ext uri="{FF2B5EF4-FFF2-40B4-BE49-F238E27FC236}">
                <a16:creationId xmlns:a16="http://schemas.microsoft.com/office/drawing/2014/main" id="{5105982C-68EF-4E8D-A3B1-E38D967F7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2" y="4238031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adult Chinook returns were lower than average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3932063" y="3457328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Spring-Run Chinook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Adult Returns</a:t>
            </a:r>
          </a:p>
        </p:txBody>
      </p:sp>
      <p:pic>
        <p:nvPicPr>
          <p:cNvPr id="14" name="Picture 13" descr="Photo of  juvenile chinook salmon. Image credit Rene Reyes, USBR">
            <a:extLst>
              <a:ext uri="{FF2B5EF4-FFF2-40B4-BE49-F238E27FC236}">
                <a16:creationId xmlns:a16="http://schemas.microsoft.com/office/drawing/2014/main" id="{A4FBB3BA-88BE-4298-8B4F-A455D4A52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325" y="4402319"/>
            <a:ext cx="1288268" cy="3268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6841474" y="6802133"/>
            <a:ext cx="312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salmon survival was about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451937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54717" y="6725574"/>
            <a:ext cx="3021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did not have substantial Yolo Bypass flooding, and catch was in line with other similar years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17640" y="3575048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Yolo Bypass Juvenile Splittail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1852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Splittail are a native minnow that spawn on floodplains, so have high reproduction during high flow years when floodplains are inundated. Juvenile Splittail are sampled by </a:t>
            </a:r>
            <a:r>
              <a:rPr lang="en-US" sz="1600" dirty="0">
                <a:hlinkClick r:id="rId7"/>
              </a:rPr>
              <a:t>DWR’s Yolo Bypass Monitoring Program</a:t>
            </a:r>
            <a:r>
              <a:rPr lang="en-US" sz="1600" dirty="0"/>
              <a:t>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>
                <a:hlinkClick r:id="rId8"/>
              </a:rPr>
              <a:t>Spring-run Adult salmon returns </a:t>
            </a:r>
            <a:r>
              <a:rPr lang="en-US" sz="1600" dirty="0"/>
              <a:t>return from the ocean during the spring. Populations are calculated by CDFW based on </a:t>
            </a:r>
            <a:r>
              <a:rPr lang="en-US" sz="1600" dirty="0" err="1"/>
              <a:t>redd</a:t>
            </a:r>
            <a:r>
              <a:rPr lang="en-US" sz="1600" dirty="0"/>
              <a:t> counts, carcass surveys, fish entering hatcheries, and live fish counts.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Winter-Run Chinook Salmon out-migrate to the ocean in spring, and are sampled by the </a:t>
            </a:r>
            <a:r>
              <a:rPr lang="en-US" sz="1600" dirty="0">
                <a:hlinkClick r:id="rId9"/>
              </a:rPr>
              <a:t>USFWS’s </a:t>
            </a:r>
            <a:r>
              <a:rPr lang="en-US" sz="1600" dirty="0" err="1">
                <a:hlinkClick r:id="rId9"/>
              </a:rPr>
              <a:t>Chipps</a:t>
            </a:r>
            <a:r>
              <a:rPr lang="en-US" sz="1600" dirty="0">
                <a:hlinkClick r:id="rId9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r>
              <a:rPr lang="en-US" sz="1100" dirty="0"/>
              <a:t>For more information, see: </a:t>
            </a:r>
            <a:r>
              <a:rPr lang="en-US" sz="1200" dirty="0"/>
              <a:t>Kwan, N., J. Jenkins, C. Stuart, A. Shakya, and B. Schreier. 2019. 2011-2016 Yolo Bypass Fisheries Monitoring Status and Trends Report. IEP Newsletter 36(1):27-36. </a:t>
            </a:r>
            <a:endParaRPr lang="en-US" sz="11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30" name="Picture 2" descr="Picture of an adult Chinook Salmon">
            <a:extLst>
              <a:ext uri="{FF2B5EF4-FFF2-40B4-BE49-F238E27FC236}">
                <a16:creationId xmlns:a16="http://schemas.microsoft.com/office/drawing/2014/main" id="{88BDAE84-55C7-4F9D-BDF7-44C8F40E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43" b="89916" l="2632" r="95965">
                        <a14:foregroundMark x1="6842" y1="44958" x2="6842" y2="44958"/>
                        <a14:foregroundMark x1="3333" y1="47479" x2="3333" y2="47479"/>
                        <a14:foregroundMark x1="2632" y1="57143" x2="2632" y2="57143"/>
                        <a14:foregroundMark x1="51930" y1="7563" x2="51930" y2="7563"/>
                        <a14:foregroundMark x1="93860" y1="21008" x2="93860" y2="21008"/>
                        <a14:foregroundMark x1="95614" y1="60924" x2="95614" y2="60924"/>
                        <a14:foregroundMark x1="95965" y1="16387" x2="95965" y2="16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12" y="4326719"/>
            <a:ext cx="1145027" cy="4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of a Sacramento Splittail">
            <a:extLst>
              <a:ext uri="{FF2B5EF4-FFF2-40B4-BE49-F238E27FC236}">
                <a16:creationId xmlns:a16="http://schemas.microsoft.com/office/drawing/2014/main" id="{D4005D37-E2FA-4DEF-8363-DF08202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89493" l="1930" r="96842">
                        <a14:foregroundMark x1="5965" y1="50000" x2="5965" y2="50000"/>
                        <a14:foregroundMark x1="2105" y1="51812" x2="2105" y2="51812"/>
                        <a14:foregroundMark x1="48421" y1="6884" x2="48421" y2="6884"/>
                        <a14:foregroundMark x1="94561" y1="19203" x2="94561" y2="19203"/>
                        <a14:foregroundMark x1="95789" y1="65217" x2="95789" y2="65217"/>
                        <a14:foregroundMark x1="96491" y1="16667" x2="96491" y2="16667"/>
                        <a14:foregroundMark x1="96842" y1="64493" x2="96842" y2="6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7" y="4326719"/>
            <a:ext cx="1217611" cy="5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 descr="The long-term mean is indicated by a dotted red line.">
            <a:extLst>
              <a:ext uri="{FF2B5EF4-FFF2-40B4-BE49-F238E27FC236}">
                <a16:creationId xmlns:a16="http://schemas.microsoft.com/office/drawing/2014/main" id="{4267DAC3-F4C3-4A44-A872-4F864120BDBE}"/>
              </a:ext>
            </a:extLst>
          </p:cNvPr>
          <p:cNvGrpSpPr/>
          <p:nvPr/>
        </p:nvGrpSpPr>
        <p:grpSpPr>
          <a:xfrm>
            <a:off x="4312214" y="4130791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466732A-381E-4350-A396-5361B37F9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3210DB89-9839-400F-82BC-1FC50D0CD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uvenile Chinook Salmon CPUE from 2004-2018. Values range from .5 to 6. ">
            <a:extLst>
              <a:ext uri="{FF2B5EF4-FFF2-40B4-BE49-F238E27FC236}">
                <a16:creationId xmlns:a16="http://schemas.microsoft.com/office/drawing/2014/main" id="{4664FB7A-3F6F-4AA6-9F04-AFF321583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58" y="4178323"/>
            <a:ext cx="3346711" cy="2447549"/>
          </a:xfrm>
          <a:prstGeom prst="rect">
            <a:avLst/>
          </a:prstGeom>
        </p:spPr>
      </p:pic>
      <p:pic>
        <p:nvPicPr>
          <p:cNvPr id="16" name="Picture 15" descr="Post-larval Delta Smelt Index from the 20mm survey from 2004-2018. Values range from 0 to 15. ">
            <a:extLst>
              <a:ext uri="{FF2B5EF4-FFF2-40B4-BE49-F238E27FC236}">
                <a16:creationId xmlns:a16="http://schemas.microsoft.com/office/drawing/2014/main" id="{970434F9-C113-4E7A-A768-4D75B127D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" y="4200229"/>
            <a:ext cx="3346711" cy="2447549"/>
          </a:xfrm>
          <a:prstGeom prst="rect">
            <a:avLst/>
          </a:prstGeom>
        </p:spPr>
      </p:pic>
      <p:pic>
        <p:nvPicPr>
          <p:cNvPr id="13" name="Picture 12" descr="Post-larval longfin Smelt Index from the 20mm survey from 2004-2018. Values range from 5 to 120. ">
            <a:extLst>
              <a:ext uri="{FF2B5EF4-FFF2-40B4-BE49-F238E27FC236}">
                <a16:creationId xmlns:a16="http://schemas.microsoft.com/office/drawing/2014/main" id="{F451913C-787E-4398-818B-07568BA23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99" y="4178587"/>
            <a:ext cx="3346711" cy="24475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99362B-DC9A-4DB7-AD33-45B021A8E64C}"/>
              </a:ext>
            </a:extLst>
          </p:cNvPr>
          <p:cNvSpPr txBox="1"/>
          <p:nvPr/>
        </p:nvSpPr>
        <p:spPr>
          <a:xfrm>
            <a:off x="7033569" y="6549546"/>
            <a:ext cx="311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Chinook had slightly lower survival than the long-term average, but better than many recent years.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D331A-BF52-40E0-856C-1F66FC3838D7}"/>
              </a:ext>
            </a:extLst>
          </p:cNvPr>
          <p:cNvSpPr txBox="1"/>
          <p:nvPr/>
        </p:nvSpPr>
        <p:spPr>
          <a:xfrm>
            <a:off x="7240032" y="3593812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pic>
        <p:nvPicPr>
          <p:cNvPr id="28" name="Picture 27" descr="Photograph of a juvenile chinook salmon. Image credit: Rene Reyes, USBR.">
            <a:extLst>
              <a:ext uri="{FF2B5EF4-FFF2-40B4-BE49-F238E27FC236}">
                <a16:creationId xmlns:a16="http://schemas.microsoft.com/office/drawing/2014/main" id="{AAE4D102-3A88-4232-9826-92273C62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241" y="4300054"/>
            <a:ext cx="1090646" cy="276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83109" y="6625872"/>
            <a:ext cx="334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Longfin </a:t>
            </a:r>
            <a:r>
              <a:rPr lang="en-US" sz="1600"/>
              <a:t>smelt index </a:t>
            </a:r>
            <a:r>
              <a:rPr lang="en-US" sz="1600" dirty="0"/>
              <a:t>in 2018 was much lower than the long-term average.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812292" y="359914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Longfin Smelt</a:t>
            </a:r>
          </a:p>
        </p:txBody>
      </p:sp>
      <p:pic>
        <p:nvPicPr>
          <p:cNvPr id="30" name="Picture 29" descr="Photograph of a longfin smelt. Image Credit: Rene Reyes, USBR">
            <a:extLst>
              <a:ext uri="{FF2B5EF4-FFF2-40B4-BE49-F238E27FC236}">
                <a16:creationId xmlns:a16="http://schemas.microsoft.com/office/drawing/2014/main" id="{D9F54E10-52C1-49AB-B672-5A2747C451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112" b="72626" l="1064" r="97518">
                        <a14:foregroundMark x1="6383" y1="43575" x2="6383" y2="43575"/>
                        <a14:foregroundMark x1="1773" y1="47486" x2="1773" y2="47486"/>
                        <a14:foregroundMark x1="92199" y1="51955" x2="92199" y2="51955"/>
                        <a14:foregroundMark x1="90071" y1="37430" x2="90071" y2="37430"/>
                        <a14:foregroundMark x1="95390" y1="32961" x2="95390" y2="32961"/>
                        <a14:foregroundMark x1="96809" y1="54190" x2="96809" y2="54190"/>
                        <a14:foregroundMark x1="97518" y1="31844" x2="97518" y2="31844"/>
                      </a14:backgroundRemoval>
                    </a14:imgEffect>
                  </a14:imgLayer>
                </a14:imgProps>
              </a:ext>
            </a:extLst>
          </a:blip>
          <a:srcRect t="15218" b="19161"/>
          <a:stretch/>
        </p:blipFill>
        <p:spPr>
          <a:xfrm>
            <a:off x="4155374" y="4288454"/>
            <a:ext cx="1090580" cy="454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6D9CC6-7F14-4DCB-B405-D72182187FBB}"/>
              </a:ext>
            </a:extLst>
          </p:cNvPr>
          <p:cNvSpPr txBox="1"/>
          <p:nvPr/>
        </p:nvSpPr>
        <p:spPr>
          <a:xfrm>
            <a:off x="307825" y="6626491"/>
            <a:ext cx="302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Delta Smelt 20mm index was zero in 2018, the lowest index on record.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643800" y="362339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Delta Smelt</a:t>
            </a:r>
          </a:p>
        </p:txBody>
      </p:sp>
      <p:pic>
        <p:nvPicPr>
          <p:cNvPr id="25" name="Picture 24" descr="Photograph of a Delta Smelt. Image credit: Rene Reyes, USBR.">
            <a:extLst>
              <a:ext uri="{FF2B5EF4-FFF2-40B4-BE49-F238E27FC236}">
                <a16:creationId xmlns:a16="http://schemas.microsoft.com/office/drawing/2014/main" id="{BD944F97-CD84-4114-9F46-071C194ED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296506"/>
            <a:ext cx="1262881" cy="5025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66165" y="1152908"/>
            <a:ext cx="9316931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and Longfin Smelt have been in decline since the early 2000s. The </a:t>
            </a:r>
            <a:r>
              <a:rPr lang="en-US" sz="1600" dirty="0">
                <a:hlinkClick r:id="rId11"/>
              </a:rPr>
              <a:t>CDFW 20mm Survey </a:t>
            </a:r>
            <a:r>
              <a:rPr lang="en-US" sz="1600" dirty="0"/>
              <a:t>was designed to sample post-larval and juvenile Delta Smelt, and samples in San Pablo, Suisun,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Longfin Smelt frequently spawn further downstream than Delta Smelt, so the 20 mm Survey does not cover their entire range, but still provides an indication of population-level trends.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Chinook Salmon are sampled by the </a:t>
            </a:r>
            <a:r>
              <a:rPr lang="en-US" sz="1600" dirty="0">
                <a:hlinkClick r:id="rId12"/>
              </a:rPr>
              <a:t>USFWS’s </a:t>
            </a:r>
            <a:r>
              <a:rPr lang="en-US" sz="1600" dirty="0" err="1">
                <a:hlinkClick r:id="rId12"/>
              </a:rPr>
              <a:t>Chipps</a:t>
            </a:r>
            <a:r>
              <a:rPr lang="en-US" sz="1600" dirty="0">
                <a:hlinkClick r:id="rId12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endParaRPr lang="en-US" sz="900" dirty="0"/>
          </a:p>
          <a:p>
            <a:r>
              <a:rPr lang="en-US" sz="1200" dirty="0"/>
              <a:t>For more information, see: </a:t>
            </a:r>
            <a:r>
              <a:rPr lang="en-US" sz="1200" dirty="0" err="1"/>
              <a:t>Tempel</a:t>
            </a:r>
            <a:r>
              <a:rPr lang="en-US" sz="1200" dirty="0"/>
              <a:t>, T. 2017. Evaluation of Adding Index Stations in Calculating the 20-mm Survey Delta Smelt Abundance Index. IEP Newsletter 30(1):21-23.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294" y="29114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Fish: 2004-2018</a:t>
            </a:r>
          </a:p>
        </p:txBody>
      </p:sp>
      <p:grpSp>
        <p:nvGrpSpPr>
          <p:cNvPr id="31" name="Group 30" descr="The long-term mean is indicated by a dotted red line.">
            <a:extLst>
              <a:ext uri="{FF2B5EF4-FFF2-40B4-BE49-F238E27FC236}">
                <a16:creationId xmlns:a16="http://schemas.microsoft.com/office/drawing/2014/main" id="{2A210194-01FF-4DF6-BF4D-4DBC4750E2AF}"/>
              </a:ext>
            </a:extLst>
          </p:cNvPr>
          <p:cNvGrpSpPr/>
          <p:nvPr/>
        </p:nvGrpSpPr>
        <p:grpSpPr>
          <a:xfrm>
            <a:off x="4281713" y="4093978"/>
            <a:ext cx="1676551" cy="151173"/>
            <a:chOff x="622512" y="995444"/>
            <a:chExt cx="1676551" cy="151173"/>
          </a:xfrm>
        </p:grpSpPr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830B8985-ABB8-4414-BC7E-9817AD4DE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3" name="Picture 32" descr="The long-term average is represented with a dotted line.">
              <a:extLst>
                <a:ext uri="{FF2B5EF4-FFF2-40B4-BE49-F238E27FC236}">
                  <a16:creationId xmlns:a16="http://schemas.microsoft.com/office/drawing/2014/main" id="{3D06C9F6-2CE2-4211-A337-367F83831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0BEF59-2155-4487-981E-A05FB8C22B3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8272</TotalTime>
  <Words>1191</Words>
  <Application>Microsoft Office PowerPoint</Application>
  <PresentationFormat>Custom</PresentationFormat>
  <Paragraphs>115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Spring 2018 IEP Seasonal Monitoring Report</vt:lpstr>
      <vt:lpstr>Secchi Depth</vt:lpstr>
      <vt:lpstr>Water Temperature</vt:lpstr>
      <vt:lpstr>Chlorophyll</vt:lpstr>
      <vt:lpstr>Zooplankton</vt:lpstr>
      <vt:lpstr>Fish</vt:lpstr>
      <vt:lpstr>Fish: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25</cp:revision>
  <dcterms:created xsi:type="dcterms:W3CDTF">2019-07-18T14:53:59Z</dcterms:created>
  <dcterms:modified xsi:type="dcterms:W3CDTF">2020-05-22T16:46:23Z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